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cf9641858384f29" /><Relationship Type="http://schemas.openxmlformats.org/officeDocument/2006/relationships/extended-properties" Target="/docProps/app.xml" Id="R7dd8a7d6cd3f4f59" /><Relationship Type="http://schemas.openxmlformats.org/officeDocument/2006/relationships/officeDocument" Target="/ppt/presentation.xml" Id="Rb1933581ebe8492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83d572c49b4912"/>
  </p:sldMasterIdLst>
  <p:notesMasterIdLst>
    <p:notesMasterId xmlns:r="http://schemas.openxmlformats.org/officeDocument/2006/relationships" r:id="R853c8c1f46b14d9b"/>
  </p:notesMasterIdLst>
  <p:sldIdLst>
    <p:sldId xmlns:r="http://schemas.openxmlformats.org/officeDocument/2006/relationships" id="256" r:id="R60277e916ed74c25"/>
    <p:sldId xmlns:r="http://schemas.openxmlformats.org/officeDocument/2006/relationships" id="257" r:id="R6c4e6ca4fb794900"/>
    <p:sldId xmlns:r="http://schemas.openxmlformats.org/officeDocument/2006/relationships" id="258" r:id="Rdef14cb457b04acd"/>
    <p:sldId xmlns:r="http://schemas.openxmlformats.org/officeDocument/2006/relationships" id="259" r:id="R1c3149af760f4059"/>
    <p:sldId xmlns:r="http://schemas.openxmlformats.org/officeDocument/2006/relationships" id="260" r:id="Red56c9a4cea44e6a"/>
    <p:sldId xmlns:r="http://schemas.openxmlformats.org/officeDocument/2006/relationships" id="261" r:id="Rc7c86249f4284f20"/>
    <p:sldId xmlns:r="http://schemas.openxmlformats.org/officeDocument/2006/relationships" id="262" r:id="R92465aa6df1946c5"/>
    <p:sldId xmlns:r="http://schemas.openxmlformats.org/officeDocument/2006/relationships" id="263" r:id="Rddb32a3635ae4f19"/>
    <p:sldId xmlns:r="http://schemas.openxmlformats.org/officeDocument/2006/relationships" id="264" r:id="R595b491664ab4433"/>
    <p:sldId xmlns:r="http://schemas.openxmlformats.org/officeDocument/2006/relationships" id="265" r:id="Ra60447b93011457d"/>
    <p:sldId xmlns:r="http://schemas.openxmlformats.org/officeDocument/2006/relationships" id="266" r:id="Rac058959dec9453a"/>
    <p:sldId xmlns:r="http://schemas.openxmlformats.org/officeDocument/2006/relationships" id="267" r:id="R97f67723260d4443"/>
    <p:sldId xmlns:r="http://schemas.openxmlformats.org/officeDocument/2006/relationships" id="268" r:id="Ra00d91776fd641d6"/>
    <p:sldId xmlns:r="http://schemas.openxmlformats.org/officeDocument/2006/relationships" id="269" r:id="R8d74a04581c74abb"/>
    <p:sldId xmlns:r="http://schemas.openxmlformats.org/officeDocument/2006/relationships" id="270" r:id="Rd69901b21f65462f"/>
    <p:sldId xmlns:r="http://schemas.openxmlformats.org/officeDocument/2006/relationships" id="271" r:id="R1df1263bd56848ef"/>
    <p:sldId xmlns:r="http://schemas.openxmlformats.org/officeDocument/2006/relationships" id="272" r:id="Rc84a8e64ab544f03"/>
    <p:sldId xmlns:r="http://schemas.openxmlformats.org/officeDocument/2006/relationships" id="273" r:id="R7a43744da64f41c3"/>
    <p:sldId xmlns:r="http://schemas.openxmlformats.org/officeDocument/2006/relationships" id="274" r:id="R07e25f9b69964f32"/>
    <p:sldId xmlns:r="http://schemas.openxmlformats.org/officeDocument/2006/relationships" id="275" r:id="R76ee58e979fb44c7"/>
    <p:sldId xmlns:r="http://schemas.openxmlformats.org/officeDocument/2006/relationships" id="276" r:id="R408b3c55246f4dbe"/>
    <p:sldId xmlns:r="http://schemas.openxmlformats.org/officeDocument/2006/relationships" id="277" r:id="R57f02a4f13614e5c"/>
    <p:sldId xmlns:r="http://schemas.openxmlformats.org/officeDocument/2006/relationships" id="278" r:id="R2ea2c509e86a477a"/>
    <p:sldId xmlns:r="http://schemas.openxmlformats.org/officeDocument/2006/relationships" id="279" r:id="R19c5113aaf784f16"/>
    <p:sldId xmlns:r="http://schemas.openxmlformats.org/officeDocument/2006/relationships" id="280" r:id="R1ff0d50fb2b44969"/>
    <p:sldId xmlns:r="http://schemas.openxmlformats.org/officeDocument/2006/relationships" id="281" r:id="R2139f3492cf74009"/>
    <p:sldId xmlns:r="http://schemas.openxmlformats.org/officeDocument/2006/relationships" id="282" r:id="Raf948d7e53884b01"/>
    <p:sldId xmlns:r="http://schemas.openxmlformats.org/officeDocument/2006/relationships" id="283" r:id="Rfe09018cffae429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7ad3e9824a442f" /><Relationship Type="http://schemas.openxmlformats.org/officeDocument/2006/relationships/slideMaster" Target="/ppt/slideMasters/slideMaster1.xml" Id="R6483d572c49b4912" /><Relationship Type="http://schemas.openxmlformats.org/officeDocument/2006/relationships/notesMaster" Target="/ppt/notesMasters/notesMaster1.xml" Id="R853c8c1f46b14d9b" /><Relationship Type="http://schemas.openxmlformats.org/officeDocument/2006/relationships/presProps" Target="/ppt/presProps.xml" Id="R311f960ed20a49cc" /><Relationship Type="http://schemas.openxmlformats.org/officeDocument/2006/relationships/tableStyles" Target="/ppt/tableStyles.xml" Id="Ra19fc134e25648f9" /><Relationship Type="http://schemas.openxmlformats.org/officeDocument/2006/relationships/slide" Target="/ppt/slides/slide1.xml" Id="R60277e916ed74c25" /><Relationship Type="http://schemas.openxmlformats.org/officeDocument/2006/relationships/slide" Target="/ppt/slides/slide2.xml" Id="R6c4e6ca4fb794900" /><Relationship Type="http://schemas.openxmlformats.org/officeDocument/2006/relationships/slide" Target="/ppt/slides/slide3.xml" Id="Rdef14cb457b04acd" /><Relationship Type="http://schemas.openxmlformats.org/officeDocument/2006/relationships/slide" Target="/ppt/slides/slide4.xml" Id="R1c3149af760f4059" /><Relationship Type="http://schemas.openxmlformats.org/officeDocument/2006/relationships/slide" Target="/ppt/slides/slide5.xml" Id="Red56c9a4cea44e6a" /><Relationship Type="http://schemas.openxmlformats.org/officeDocument/2006/relationships/slide" Target="/ppt/slides/slide6.xml" Id="Rc7c86249f4284f20" /><Relationship Type="http://schemas.openxmlformats.org/officeDocument/2006/relationships/slide" Target="/ppt/slides/slide7.xml" Id="R92465aa6df1946c5" /><Relationship Type="http://schemas.openxmlformats.org/officeDocument/2006/relationships/slide" Target="/ppt/slides/slide8.xml" Id="Rddb32a3635ae4f19" /><Relationship Type="http://schemas.openxmlformats.org/officeDocument/2006/relationships/slide" Target="/ppt/slides/slide9.xml" Id="R595b491664ab4433" /><Relationship Type="http://schemas.openxmlformats.org/officeDocument/2006/relationships/slide" Target="/ppt/slides/slide10.xml" Id="Ra60447b93011457d" /><Relationship Type="http://schemas.openxmlformats.org/officeDocument/2006/relationships/slide" Target="/ppt/slides/slide11.xml" Id="Rac058959dec9453a" /><Relationship Type="http://schemas.openxmlformats.org/officeDocument/2006/relationships/slide" Target="/ppt/slides/slide12.xml" Id="R97f67723260d4443" /><Relationship Type="http://schemas.openxmlformats.org/officeDocument/2006/relationships/slide" Target="/ppt/slides/slide13.xml" Id="Ra00d91776fd641d6" /><Relationship Type="http://schemas.openxmlformats.org/officeDocument/2006/relationships/slide" Target="/ppt/slides/slide14.xml" Id="R8d74a04581c74abb" /><Relationship Type="http://schemas.openxmlformats.org/officeDocument/2006/relationships/slide" Target="/ppt/slides/slide15.xml" Id="Rd69901b21f65462f" /><Relationship Type="http://schemas.openxmlformats.org/officeDocument/2006/relationships/slide" Target="/ppt/slides/slide16.xml" Id="R1df1263bd56848ef" /><Relationship Type="http://schemas.openxmlformats.org/officeDocument/2006/relationships/slide" Target="/ppt/slides/slide17.xml" Id="Rc84a8e64ab544f03" /><Relationship Type="http://schemas.openxmlformats.org/officeDocument/2006/relationships/slide" Target="/ppt/slides/slide18.xml" Id="R7a43744da64f41c3" /><Relationship Type="http://schemas.openxmlformats.org/officeDocument/2006/relationships/slide" Target="/ppt/slides/slide19.xml" Id="R07e25f9b69964f32" /><Relationship Type="http://schemas.openxmlformats.org/officeDocument/2006/relationships/slide" Target="/ppt/slides/slide20.xml" Id="R76ee58e979fb44c7" /><Relationship Type="http://schemas.openxmlformats.org/officeDocument/2006/relationships/slide" Target="/ppt/slides/slide21.xml" Id="R408b3c55246f4dbe" /><Relationship Type="http://schemas.openxmlformats.org/officeDocument/2006/relationships/slide" Target="/ppt/slides/slide22.xml" Id="R57f02a4f13614e5c" /><Relationship Type="http://schemas.openxmlformats.org/officeDocument/2006/relationships/slide" Target="/ppt/slides/slide23.xml" Id="R2ea2c509e86a477a" /><Relationship Type="http://schemas.openxmlformats.org/officeDocument/2006/relationships/slide" Target="/ppt/slides/slide24.xml" Id="R19c5113aaf784f16" /><Relationship Type="http://schemas.openxmlformats.org/officeDocument/2006/relationships/slide" Target="/ppt/slides/slide25.xml" Id="R1ff0d50fb2b44969" /><Relationship Type="http://schemas.openxmlformats.org/officeDocument/2006/relationships/slide" Target="/ppt/slides/slide26.xml" Id="R2139f3492cf74009" /><Relationship Type="http://schemas.openxmlformats.org/officeDocument/2006/relationships/slide" Target="/ppt/slides/slide27.xml" Id="Raf948d7e53884b01" /><Relationship Type="http://schemas.openxmlformats.org/officeDocument/2006/relationships/slide" Target="/ppt/slides/slide28.xml" Id="Rfe09018cffae429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cceee3a37a643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c681282f4a04d85" /><Relationship Type="http://schemas.openxmlformats.org/officeDocument/2006/relationships/notesMaster" Target="/ppt/notesMasters/notesMaster1.xml" Id="Re6552d34c0ed489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e51eed930c344ec" /><Relationship Type="http://schemas.openxmlformats.org/officeDocument/2006/relationships/notesMaster" Target="/ppt/notesMasters/notesMaster1.xml" Id="R6a09b4f26a3044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d69af4fab24cae" /><Relationship Type="http://schemas.openxmlformats.org/officeDocument/2006/relationships/notesMaster" Target="/ppt/notesMasters/notesMaster1.xml" Id="Rca782af86a7749c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04fe472e43a432b" /><Relationship Type="http://schemas.openxmlformats.org/officeDocument/2006/relationships/notesMaster" Target="/ppt/notesMasters/notesMaster1.xml" Id="R6f5ae96dcef84f6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3efeccdfe9e4d36" /><Relationship Type="http://schemas.openxmlformats.org/officeDocument/2006/relationships/notesMaster" Target="/ppt/notesMasters/notesMaster1.xml" Id="R77a1b13c68694cc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da398077fd3435c" /><Relationship Type="http://schemas.openxmlformats.org/officeDocument/2006/relationships/notesMaster" Target="/ppt/notesMasters/notesMaster1.xml" Id="Rc5c7719cab4946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a4d24d1e6534048" /><Relationship Type="http://schemas.openxmlformats.org/officeDocument/2006/relationships/notesMaster" Target="/ppt/notesMasters/notesMaster1.xml" Id="Rb14869098aa74cf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316b300299844ab" /><Relationship Type="http://schemas.openxmlformats.org/officeDocument/2006/relationships/notesMaster" Target="/ppt/notesMasters/notesMaster1.xml" Id="Rc77092458b7143f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68699dc654d4c06" /><Relationship Type="http://schemas.openxmlformats.org/officeDocument/2006/relationships/notesMaster" Target="/ppt/notesMasters/notesMaster1.xml" Id="R3077919062c442d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5f0f0d56f0d4bfb" /><Relationship Type="http://schemas.openxmlformats.org/officeDocument/2006/relationships/notesMaster" Target="/ppt/notesMasters/notesMaster1.xml" Id="R07efd6dc2cbb4eb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a0f59a1ec0a4aed" /><Relationship Type="http://schemas.openxmlformats.org/officeDocument/2006/relationships/notesMaster" Target="/ppt/notesMasters/notesMaster1.xml" Id="Rcb2d29dafeda41a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107815ac8c04318" /><Relationship Type="http://schemas.openxmlformats.org/officeDocument/2006/relationships/notesMaster" Target="/ppt/notesMasters/notesMaster1.xml" Id="R9e2dd2b1ba584b0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210db6a2c9246ae" /><Relationship Type="http://schemas.openxmlformats.org/officeDocument/2006/relationships/notesMaster" Target="/ppt/notesMasters/notesMaster1.xml" Id="R2412f59250b047e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b55e828afa645e9" /><Relationship Type="http://schemas.openxmlformats.org/officeDocument/2006/relationships/notesMaster" Target="/ppt/notesMasters/notesMaster1.xml" Id="Rec51cdb5a99d421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5ca43ec1ba24bd6" /><Relationship Type="http://schemas.openxmlformats.org/officeDocument/2006/relationships/notesMaster" Target="/ppt/notesMasters/notesMaster1.xml" Id="R129fb1e6a0a2496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e25676798ec40ec" /><Relationship Type="http://schemas.openxmlformats.org/officeDocument/2006/relationships/notesMaster" Target="/ppt/notesMasters/notesMaster1.xml" Id="R9df148d83cad45d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7e9d7c9706b4db3" /><Relationship Type="http://schemas.openxmlformats.org/officeDocument/2006/relationships/notesMaster" Target="/ppt/notesMasters/notesMaster1.xml" Id="R43ce9cdfb9494e0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6f95a9588e843ad" /><Relationship Type="http://schemas.openxmlformats.org/officeDocument/2006/relationships/notesMaster" Target="/ppt/notesMasters/notesMaster1.xml" Id="R0e0fab002fce4bf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a691ba2b04c48f3" /><Relationship Type="http://schemas.openxmlformats.org/officeDocument/2006/relationships/notesMaster" Target="/ppt/notesMasters/notesMaster1.xml" Id="Rd81d926657d8476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d20e73817094d15" /><Relationship Type="http://schemas.openxmlformats.org/officeDocument/2006/relationships/notesMaster" Target="/ppt/notesMasters/notesMaster1.xml" Id="Rb7615c6992f94ed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c7604993eaa4067" /><Relationship Type="http://schemas.openxmlformats.org/officeDocument/2006/relationships/notesMaster" Target="/ppt/notesMasters/notesMaster1.xml" Id="R6ddf8f7497104e9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56a916f87014a90" /><Relationship Type="http://schemas.openxmlformats.org/officeDocument/2006/relationships/notesMaster" Target="/ppt/notesMasters/notesMaster1.xml" Id="Re5b691fa0b814a8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171e33414594148" /><Relationship Type="http://schemas.openxmlformats.org/officeDocument/2006/relationships/notesMaster" Target="/ppt/notesMasters/notesMaster1.xml" Id="Rbc38095133d244d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08fe0db928b4a38" /><Relationship Type="http://schemas.openxmlformats.org/officeDocument/2006/relationships/notesMaster" Target="/ppt/notesMasters/notesMaster1.xml" Id="R180cddec0d1d40c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fb0a9ff24c04c9d" /><Relationship Type="http://schemas.openxmlformats.org/officeDocument/2006/relationships/notesMaster" Target="/ppt/notesMasters/notesMaster1.xml" Id="R6ec4aec0a946450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8ab5e2ed1964615" /><Relationship Type="http://schemas.openxmlformats.org/officeDocument/2006/relationships/notesMaster" Target="/ppt/notesMasters/notesMaster1.xml" Id="R8b89f60b234b45a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d96982409534666" /><Relationship Type="http://schemas.openxmlformats.org/officeDocument/2006/relationships/notesMaster" Target="/ppt/notesMasters/notesMaster1.xml" Id="R2f79296782a34ce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9c436b5b4194f2b" /><Relationship Type="http://schemas.openxmlformats.org/officeDocument/2006/relationships/notesMaster" Target="/ppt/notesMasters/notesMaster1.xml" Id="R2c24faadbab5431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f19bf8db76414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2e6802fda54eb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16c40930984cb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c6a47e1d074fa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c03ce37d9644f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08c65300fe43e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4CE8214-AF8A-4C52-91F0-B93267E1DC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5A9B245-6D6A-4B56-845B-F9EC205B2E0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ACCAFB3-2741-491D-A351-C020C9FC64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DB1772E-837C-4410-B49F-889ACD76A3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FD69594-B9F2-43DE-B262-2F6866A69F9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354421F-49D3-445B-B94C-1A090B0B21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F2D51F6-A37C-46CA-85F3-B177A074423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015FBEA-4539-431B-B6C0-0A0655DAFDB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8AD12CF-2652-411B-9408-6927C3D661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7E13D93-493F-4465-B839-D9D22450EE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2d2f9d38d4414c" /><Relationship Type="http://schemas.openxmlformats.org/officeDocument/2006/relationships/slideLayout" Target="/ppt/slideLayouts/slideLayout1.xml" Id="R858a33b372764c24" /><Relationship Type="http://schemas.openxmlformats.org/officeDocument/2006/relationships/slideLayout" Target="/ppt/slideLayouts/slideLayout2.xml" Id="Rbec60d04bdaf4ba2" /><Relationship Type="http://schemas.openxmlformats.org/officeDocument/2006/relationships/slideLayout" Target="/ppt/slideLayouts/slideLayout3.xml" Id="Rab45f45afe8240a5" /><Relationship Type="http://schemas.openxmlformats.org/officeDocument/2006/relationships/slideLayout" Target="/ppt/slideLayouts/slideLayout4.xml" Id="R71a92c8abc6d4e3d" /><Relationship Type="http://schemas.openxmlformats.org/officeDocument/2006/relationships/slideLayout" Target="/ppt/slideLayouts/slideLayout5.xml" Id="R60ea037efeb44d44" /><Relationship Type="http://schemas.openxmlformats.org/officeDocument/2006/relationships/slideLayout" Target="/ppt/slideLayouts/slideLayout6.xml" Id="R89e826236b4d4a2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58a33b372764c24"/>
    <p:sldLayoutId xmlns:r="http://schemas.openxmlformats.org/officeDocument/2006/relationships" id="2147483650" r:id="Rbec60d04bdaf4ba2"/>
    <p:sldLayoutId xmlns:r="http://schemas.openxmlformats.org/officeDocument/2006/relationships" id="2147483651" r:id="Rab45f45afe8240a5"/>
    <p:sldLayoutId xmlns:r="http://schemas.openxmlformats.org/officeDocument/2006/relationships" id="2147483652" r:id="R71a92c8abc6d4e3d"/>
    <p:sldLayoutId xmlns:r="http://schemas.openxmlformats.org/officeDocument/2006/relationships" id="2147483653" r:id="R60ea037efeb44d44"/>
    <p:sldLayoutId xmlns:r="http://schemas.openxmlformats.org/officeDocument/2006/relationships" id="2147483654" r:id="R89e826236b4d4a2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14bb6e9b2d41d6" /><Relationship Type="http://schemas.openxmlformats.org/officeDocument/2006/relationships/notesSlide" Target="/ppt/notesSlides/notesSlide1.xml" Id="R282f4cf111fd4f5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83a3585c324c4a" /><Relationship Type="http://schemas.openxmlformats.org/officeDocument/2006/relationships/notesSlide" Target="/ppt/notesSlides/notesSlide2.xml" Id="Rc69095614f7b42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ba18e7b73949f6" /><Relationship Type="http://schemas.openxmlformats.org/officeDocument/2006/relationships/notesSlide" Target="/ppt/notesSlides/notesSlide3.xml" Id="R6bf56b12745e452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5712045cea4d23" /><Relationship Type="http://schemas.openxmlformats.org/officeDocument/2006/relationships/notesSlide" Target="/ppt/notesSlides/notesSlide4.xml" Id="R6068340dac5c4ce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a58fd90e45479a" /><Relationship Type="http://schemas.openxmlformats.org/officeDocument/2006/relationships/notesSlide" Target="/ppt/notesSlides/notesSlide5.xml" Id="R69e2dd425f934ff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36cb4dd8254ef7" /><Relationship Type="http://schemas.openxmlformats.org/officeDocument/2006/relationships/notesSlide" Target="/ppt/notesSlides/notesSlide6.xml" Id="R9cd2f932bcbd4e7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42d6e0f17b418e" /><Relationship Type="http://schemas.openxmlformats.org/officeDocument/2006/relationships/notesSlide" Target="/ppt/notesSlides/notesSlide7.xml" Id="R06d7ae2e59c34eb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87b7969fbd4de3" /><Relationship Type="http://schemas.openxmlformats.org/officeDocument/2006/relationships/notesSlide" Target="/ppt/notesSlides/notesSlide8.xml" Id="R9ed986b12e054f3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38206591024c0b" /><Relationship Type="http://schemas.openxmlformats.org/officeDocument/2006/relationships/notesSlide" Target="/ppt/notesSlides/notesSlide9.xml" Id="Re0e4e30b293f4b8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ee05e15dbc4f3b" /><Relationship Type="http://schemas.openxmlformats.org/officeDocument/2006/relationships/notesSlide" Target="/ppt/notesSlides/notesSlide10.xml" Id="R1dceb3da747a46b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349fa8705e4c87" /><Relationship Type="http://schemas.openxmlformats.org/officeDocument/2006/relationships/notesSlide" Target="/ppt/notesSlides/notesSlide11.xml" Id="R37a7b0a6b3ce45e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316113788f4baf" /><Relationship Type="http://schemas.openxmlformats.org/officeDocument/2006/relationships/notesSlide" Target="/ppt/notesSlides/notesSlide12.xml" Id="R4825e46fbefb483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718106cc214a42" /><Relationship Type="http://schemas.openxmlformats.org/officeDocument/2006/relationships/notesSlide" Target="/ppt/notesSlides/notesSlide13.xml" Id="Rdc4657de8c7741b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52199ca5a14eee" /><Relationship Type="http://schemas.openxmlformats.org/officeDocument/2006/relationships/notesSlide" Target="/ppt/notesSlides/notesSlide14.xml" Id="Rb3260cf028144ca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465108bb2542e8" /><Relationship Type="http://schemas.openxmlformats.org/officeDocument/2006/relationships/notesSlide" Target="/ppt/notesSlides/notesSlide15.xml" Id="R770814e8426945e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969b106fa24367" /><Relationship Type="http://schemas.openxmlformats.org/officeDocument/2006/relationships/notesSlide" Target="/ppt/notesSlides/notesSlide16.xml" Id="R173266d6b7db4b2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774ad9fd8d4223" /><Relationship Type="http://schemas.openxmlformats.org/officeDocument/2006/relationships/notesSlide" Target="/ppt/notesSlides/notesSlide17.xml" Id="R448ac56f05ea4f4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a49b68dc1f4506" /><Relationship Type="http://schemas.openxmlformats.org/officeDocument/2006/relationships/notesSlide" Target="/ppt/notesSlides/notesSlide18.xml" Id="Re27bc0d57563422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70486de7e54eee" /><Relationship Type="http://schemas.openxmlformats.org/officeDocument/2006/relationships/notesSlide" Target="/ppt/notesSlides/notesSlide19.xml" Id="R0512bc46ec7b492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1efc4e62664ed4" /><Relationship Type="http://schemas.openxmlformats.org/officeDocument/2006/relationships/notesSlide" Target="/ppt/notesSlides/notesSlide20.xml" Id="R9f2f4a3bf36d4a7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0231217f954082" /><Relationship Type="http://schemas.openxmlformats.org/officeDocument/2006/relationships/notesSlide" Target="/ppt/notesSlides/notesSlide21.xml" Id="Rb09d5ba17e77476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f0849e0e134955" /><Relationship Type="http://schemas.openxmlformats.org/officeDocument/2006/relationships/notesSlide" Target="/ppt/notesSlides/notesSlide22.xml" Id="Rd55ef11af4d547e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b02954797e424b" /><Relationship Type="http://schemas.openxmlformats.org/officeDocument/2006/relationships/notesSlide" Target="/ppt/notesSlides/notesSlide23.xml" Id="R05c7529840be407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7d07ad3c724ed2" /><Relationship Type="http://schemas.openxmlformats.org/officeDocument/2006/relationships/notesSlide" Target="/ppt/notesSlides/notesSlide24.xml" Id="Rb6008454afe5487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e5b899027d4eaa" /><Relationship Type="http://schemas.openxmlformats.org/officeDocument/2006/relationships/notesSlide" Target="/ppt/notesSlides/notesSlide25.xml" Id="Rfaaaa175ec93454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cfdaaee31347cf" /><Relationship Type="http://schemas.openxmlformats.org/officeDocument/2006/relationships/notesSlide" Target="/ppt/notesSlides/notesSlide26.xml" Id="R61ac7adb0993427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0cb3f553c04da9" /><Relationship Type="http://schemas.openxmlformats.org/officeDocument/2006/relationships/notesSlide" Target="/ppt/notesSlides/notesSlide27.xml" Id="R38922bbf14b2472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2801c9808042c9" /><Relationship Type="http://schemas.openxmlformats.org/officeDocument/2006/relationships/notesSlide" Target="/ppt/notesSlides/notesSlide28.xml" Id="Rec7edcb63712434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214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30A7DB-C2A8-414B-ABA0-31FF419D6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345078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1C97E2-F628-4FD1-A1B2-EE111C1DB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AFC2E0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AFC2E0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AFC2E0"/>
                </a:solidFill>
                <a:latin typeface="Pretendard"/>
                <a:ea typeface="Pretendard"/>
                <a:cs typeface="Pretendard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D355AE-7431-45EF-A078-E945C3756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7905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8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COLLINA SYSTEM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935FED-AAE1-46FE-AD6B-E99398652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95425"/>
            <a:ext cx="790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pPr>
            <a:r>
              <a: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rPr>
              <a:t>콜리나 시스템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71C725-D4BF-4856-A065-F2561310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762000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8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382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계정 사이의 관계와 활동을</a:t>
            </a:r>
          </a:p>
          <a:p xmlns:a="http://schemas.openxmlformats.org/drawingml/2006/main">
            <a:pPr algn="l">
              <a:defRPr sz="38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382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함께 분석합니다.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7E165D-555D-4809-8B3F-9EE8BFD72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29150"/>
            <a:ext cx="71056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pPr>
            <a:r>
              <a: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rPr>
              <a:t>공개된 게시글과 계정 활동에서</a:t>
            </a:r>
          </a:p>
          <a:p xmlns:a="http://schemas.openxmlformats.org/drawingml/2006/main">
            <a:pPr algn="l">
              <a:def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pPr>
            <a:r>
              <a: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rPr>
              <a:t>주요 담론과 확산 경로를 읽습니다.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955625-F1FA-4118-BBDF-E21A3AC5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943100"/>
            <a:ext cx="800100" cy="800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F3687F-6D55-49FC-A749-7231B8FE5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233613"/>
            <a:ext cx="800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6A3BB8-E55F-45D8-9516-8043980C0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3076575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73FFAE-35D4-4A96-85A2-3ABAF3A92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3271838"/>
            <a:ext cx="609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9974A0-DD79-4383-B601-82BBA94E7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4086225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60A35D-A635-4F78-8EDD-5041F1FC0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4310063"/>
            <a:ext cx="666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DA0374-0785-4094-B00F-64C3CE871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50482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E02E2C-03E5-41D0-9EF5-5655DB76B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5195888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D</a:t>
            </a:r>
          </a:p>
        </p:txBody>
      </p:sp>
      <p:cxnSp>
        <p:nvCxn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353030-01B2-4048-B10C-1B7FB9A9D93E}"/>
              </a:ext>
            </a:extLst>
          </p:cNvPr>
          <p:cNvCxnSpPr>
            <a:stCxn xmlns:a="http://schemas.openxmlformats.org/drawingml/2006/main" id="7" idx="5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8855378" y="2626028"/>
            <a:ext cx="1406596" cy="539821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  <a:tailEnd type="triangle" w="sm" len="sm"/>
          </a:ln>
        </p:spPr>
      </p:cxnSp>
      <p:cxnSp>
        <p:nvCxn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3F8978-2868-4BCF-927C-82721943B794}"/>
              </a:ext>
            </a:extLst>
          </p:cNvPr>
          <p:cNvCxnSpPr>
            <a:stCxn xmlns:a="http://schemas.openxmlformats.org/drawingml/2006/main" id="7" idx="4"/>
            <a:endCxn xmlns:a="http://schemas.openxmlformats.org/drawingml/2006/main" id="11" idx="0"/>
          </p:cNvCxnSpPr>
          <p:nvPr/>
        </p:nvCxnSpPr>
        <p:spPr>
          <a:xfrm xmlns:a="http://schemas.openxmlformats.org/drawingml/2006/main" flipH="1">
            <a:off x="8343900" y="2743200"/>
            <a:ext cx="228600" cy="13430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  <a:tailEnd type="triangle" w="sm" len="sm"/>
          </a:ln>
        </p:spPr>
      </p:cxnSp>
      <p:cxnSp>
        <p:nvCxn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E666C0-0238-408E-9FEF-EA4C38B3B29F}"/>
              </a:ext>
            </a:extLst>
          </p:cNvPr>
          <p:cNvCxnSpPr>
            <a:stCxn xmlns:a="http://schemas.openxmlformats.org/drawingml/2006/main" id="9" idx="4"/>
            <a:endCxn xmlns:a="http://schemas.openxmlformats.org/drawingml/2006/main" id="13" idx="0"/>
          </p:cNvCxnSpPr>
          <p:nvPr/>
        </p:nvCxnSpPr>
        <p:spPr>
          <a:xfrm xmlns:a="http://schemas.openxmlformats.org/drawingml/2006/main">
            <a:off x="10477500" y="3686175"/>
            <a:ext cx="295275" cy="136207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  <a:tailEnd type="triangle" w="sm" len="sm"/>
          </a:ln>
        </p:spPr>
      </p:cxnSp>
      <p:cxnSp>
        <p:nvCxn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029B3C-72C2-4555-95EF-78FAE02E2880}"/>
              </a:ext>
            </a:extLst>
          </p:cNvPr>
          <p:cNvCxnSpPr>
            <a:stCxn xmlns:a="http://schemas.openxmlformats.org/drawingml/2006/main" id="11" idx="6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8677275" y="4419600"/>
            <a:ext cx="1913650" cy="70397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207141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C521EE-8EAB-4085-944A-5A2979CB1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계정, 이야기, 확산을 한눈에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6292E7-8A36-4362-BDBB-C6542E4DD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26188B-B1B6-4171-9DCC-62C3D3C12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1964A1-2B26-414E-BC9E-C83EEBA7E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0675" y="2752725"/>
            <a:ext cx="819150" cy="819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6DAED4-600E-4027-9E71-9B1ED3BA2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0675" y="3052763"/>
            <a:ext cx="8191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6495A7-F065-4DF8-927F-FC0CE0FE5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20383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EA5A2D-CAA1-48C9-9B34-C4F04C90E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2233613"/>
            <a:ext cx="609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E23209-A118-4141-A62A-674C7F721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40005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A2CC0E-4636-4BBE-B7F0-670A1F664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4195763"/>
            <a:ext cx="609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33D0DF-AF80-4DCC-A473-947C5E266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924175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7168B0-7355-4353-9607-35865F6B4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119438"/>
            <a:ext cx="609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D</a:t>
            </a:r>
          </a:p>
        </p:txBody>
      </p: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1169B9-DCCB-40C1-A065-3B427C51D9E7}"/>
              </a:ext>
            </a:extLst>
          </p:cNvPr>
          <p:cNvCxnSpPr>
            <a:stCxn xmlns:a="http://schemas.openxmlformats.org/drawingml/2006/main" id="4" idx="6"/>
            <a:endCxn xmlns:a="http://schemas.openxmlformats.org/drawingml/2006/main" id="6" idx="3"/>
          </p:cNvCxnSpPr>
          <p:nvPr/>
        </p:nvCxnSpPr>
        <p:spPr>
          <a:xfrm xmlns:a="http://schemas.openxmlformats.org/drawingml/2006/main" flipV="1">
            <a:off x="2409825" y="2558676"/>
            <a:ext cx="1451349" cy="603624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465DC"/>
            </a:solidFill>
            <a:tailEnd type="triangle" w="sm" len="sm"/>
          </a:ln>
        </p:spPr>
      </p:cxnSp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CE9832-1FF8-4AB1-B659-A0DAAFCA7C26}"/>
              </a:ext>
            </a:extLst>
          </p:cNvPr>
          <p:cNvCxnSpPr>
            <a:stCxn xmlns:a="http://schemas.openxmlformats.org/drawingml/2006/main" id="4" idx="5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2289863" y="3451913"/>
            <a:ext cx="1790386" cy="637861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465DC"/>
            </a:solidFill>
            <a:tailEnd type="triangle" w="sm" len="sm"/>
          </a:ln>
        </p:spPr>
      </p:cxnSp>
      <p:cxnSp>
        <p:nvCxn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532E96-54A1-4401-969A-12E46BC63311}"/>
              </a:ext>
            </a:extLst>
          </p:cNvPr>
          <p:cNvCxnSpPr>
            <a:stCxn xmlns:a="http://schemas.openxmlformats.org/drawingml/2006/main" id="6" idx="5"/>
            <a:endCxn xmlns:a="http://schemas.openxmlformats.org/drawingml/2006/main" id="10" idx="2"/>
          </p:cNvCxnSpPr>
          <p:nvPr/>
        </p:nvCxnSpPr>
        <p:spPr>
          <a:xfrm xmlns:a="http://schemas.openxmlformats.org/drawingml/2006/main">
            <a:off x="4292226" y="2558676"/>
            <a:ext cx="1765674" cy="670299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465DC"/>
            </a:solidFill>
            <a:tailEnd type="triangle" w="sm" len="sm"/>
          </a:ln>
        </p:spPr>
      </p:cxnSp>
      <p:cxnSp>
        <p:nvCxn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511860-FDB0-453A-A31E-DE8CE18F0927}"/>
              </a:ext>
            </a:extLst>
          </p:cNvPr>
          <p:cNvCxnSpPr>
            <a:stCxn xmlns:a="http://schemas.openxmlformats.org/drawingml/2006/main" id="8" idx="7"/>
            <a:endCxn xmlns:a="http://schemas.openxmlformats.org/drawingml/2006/main" id="10" idx="3"/>
          </p:cNvCxnSpPr>
          <p:nvPr/>
        </p:nvCxnSpPr>
        <p:spPr>
          <a:xfrm xmlns:a="http://schemas.openxmlformats.org/drawingml/2006/main" flipV="1">
            <a:off x="4511301" y="3444501"/>
            <a:ext cx="1635873" cy="645273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465DC"/>
            </a:solidFill>
            <a:tailEnd type="triangle" w="sm" len="sm"/>
          </a:ln>
        </p:spPr>
      </p:cxn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56304E-9F34-4533-8C38-EBC218334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238375"/>
            <a:ext cx="3952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어떤 계정이 서로 이어지는지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523E89-23F2-44B7-BE3B-F04E9C797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790825"/>
            <a:ext cx="40195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공유와 인용을 따라 계정 사이의</a:t>
            </a:r>
          </a:p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관계와 각자의 역할을 파악합니다.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DC4ACB-C2BE-4BBD-8033-57223C35A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4114800"/>
            <a:ext cx="3952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어떤 이야기를 퍼뜨리는지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C139C9-34F8-4B3C-AED6-1C6B94C23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4667250"/>
            <a:ext cx="40195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반복되는 주장과 표현의 차이,</a:t>
            </a:r>
          </a:p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시간에 따른 변화를 분석합니다.</a:t>
            </a:r>
          </a:p>
        </p:txBody>
      </p:sp>
    </p:spTree>
    <p:extLst>
      <p:ext uri="{BB962C8B-B14F-4D97-AF65-F5344CB8AC3E}">
        <p14:creationId xmlns:p14="http://schemas.microsoft.com/office/powerpoint/2010/main" val="4500826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611684-0090-4562-8CC0-86276069B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공유와 인용으로 드러나는 계정 관계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425946-9AA4-4D58-A1A9-B2E6036E2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화살표는 원문 작성자에서 공유·인용한 계정으로 향하며, 글이 전달된 방향을 나타냅니다.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B96F4D-979D-482D-86C6-13103E0BF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6A94FC-8AE2-4DC5-8BCD-589536E8E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D8A2F1-78C1-476A-8066-B9252F944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91465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06F581-CC60-46DA-AE90-E4A7A5669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243263"/>
            <a:ext cx="8763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07C6FE-1C15-4C6A-BAA9-E062F4FAE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0025" y="19812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2FD685-C74B-4C03-8FC4-AFC4D0157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0025" y="2205038"/>
            <a:ext cx="666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E7AE84-664F-4035-B84D-478AFE86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0025" y="409575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87428A-5AF9-4B6F-A07F-D4B09A15F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0025" y="4319588"/>
            <a:ext cx="666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008392-DF99-4AA8-A6A2-636BD0FEA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962275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46FB7E-AA84-44BC-9980-67FEC8423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243263"/>
            <a:ext cx="781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516F7E-BE2B-4853-BAE1-A69BE9035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3057525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412E5B-B595-41F6-8984-BB26F849C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3243263"/>
            <a:ext cx="590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E</a:t>
            </a:r>
          </a:p>
        </p:txBody>
      </p:sp>
      <p:cxnSp>
        <p:nvCxn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208A81-1DDB-43AE-A3D3-966DBB8F528C}"/>
              </a:ext>
            </a:extLst>
          </p:cNvPr>
          <p:cNvCxnSpPr>
            <a:stCxn xmlns:a="http://schemas.openxmlformats.org/drawingml/2006/main" id="5" idx="6"/>
            <a:endCxn xmlns:a="http://schemas.openxmlformats.org/drawingml/2006/main" id="7" idx="3"/>
          </p:cNvCxnSpPr>
          <p:nvPr/>
        </p:nvCxnSpPr>
        <p:spPr>
          <a:xfrm xmlns:a="http://schemas.openxmlformats.org/drawingml/2006/main" flipV="1">
            <a:off x="1962150" y="2550307"/>
            <a:ext cx="2145518" cy="802493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cxnSp>
        <p:nvCxn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F76469-931B-4E83-8051-F4221FA5B5EA}"/>
              </a:ext>
            </a:extLst>
          </p:cNvPr>
          <p:cNvCxnSpPr>
            <a:stCxn xmlns:a="http://schemas.openxmlformats.org/drawingml/2006/main" id="5" idx="6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1962150" y="3352800"/>
            <a:ext cx="2145518" cy="840593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cxnSp>
        <p:nvCxn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3251DE-FFFD-45BF-8426-E0267A2426B1}"/>
              </a:ext>
            </a:extLst>
          </p:cNvPr>
          <p:cNvCxnSpPr>
            <a:stCxn xmlns:a="http://schemas.openxmlformats.org/drawingml/2006/main" id="7" idx="6"/>
            <a:endCxn xmlns:a="http://schemas.openxmlformats.org/drawingml/2006/main" id="11" idx="2"/>
          </p:cNvCxnSpPr>
          <p:nvPr/>
        </p:nvCxnSpPr>
        <p:spPr>
          <a:xfrm xmlns:a="http://schemas.openxmlformats.org/drawingml/2006/main">
            <a:off x="4676775" y="2314575"/>
            <a:ext cx="2333625" cy="103822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cxnSp>
        <p:nvCxn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D4C47A-6E7E-42D7-87E4-6613E0873523}"/>
              </a:ext>
            </a:extLst>
          </p:cNvPr>
          <p:cNvCxnSpPr>
            <a:stCxn xmlns:a="http://schemas.openxmlformats.org/drawingml/2006/main" id="9" idx="6"/>
            <a:endCxn xmlns:a="http://schemas.openxmlformats.org/drawingml/2006/main" id="11" idx="2"/>
          </p:cNvCxnSpPr>
          <p:nvPr/>
        </p:nvCxnSpPr>
        <p:spPr>
          <a:xfrm xmlns:a="http://schemas.openxmlformats.org/drawingml/2006/main" flipV="1">
            <a:off x="4676775" y="3352800"/>
            <a:ext cx="2333625" cy="107632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cxnSp>
        <p:nvCxn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5C8E5B-E469-4330-9D87-5FB87A459BCD}"/>
              </a:ext>
            </a:extLst>
          </p:cNvPr>
          <p:cNvCxnSpPr>
            <a:stCxn xmlns:a="http://schemas.openxmlformats.org/drawingml/2006/main" id="11" idx="6"/>
            <a:endCxn xmlns:a="http://schemas.openxmlformats.org/drawingml/2006/main" id="13" idx="2"/>
          </p:cNvCxnSpPr>
          <p:nvPr/>
        </p:nvCxnSpPr>
        <p:spPr>
          <a:xfrm xmlns:a="http://schemas.openxmlformats.org/drawingml/2006/main">
            <a:off x="7791450" y="3352800"/>
            <a:ext cx="2409825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80A215-3C25-464E-B99B-4B331CEA0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00650"/>
            <a:ext cx="2647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글을 작성한 계정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1ACE14-E090-4CDD-BF71-99AB7ADF4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200650"/>
            <a:ext cx="2647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다시 공유한 계정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A5E95E-C849-440F-90A0-8115FA5D0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5200650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다음 계정으로 전달</a:t>
            </a:r>
          </a:p>
        </p:txBody>
      </p:sp>
    </p:spTree>
    <p:extLst>
      <p:ext uri="{BB962C8B-B14F-4D97-AF65-F5344CB8AC3E}">
        <p14:creationId xmlns:p14="http://schemas.microsoft.com/office/powerpoint/2010/main" val="19691624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91BB90-B222-46B5-9617-8CD166777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공유와 인용에 담긴 참여 방식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241757-5D4A-4CE1-B705-468A01220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157133-F4E8-49CC-AA86-E665C73E4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D9CC50-AEEE-43E8-A0FE-2CB2C8F17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95500"/>
            <a:ext cx="4295775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E0FBDD-C3AC-4E88-AABC-4D6AD061E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343150"/>
            <a:ext cx="38957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계정 A의 게시글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2D87A-4BAC-4511-962B-BC572B68F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028950"/>
            <a:ext cx="3895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주장 A와 인용 자료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F89243-8965-463D-8623-85877CE2D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2095500"/>
            <a:ext cx="4295775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8D0FE9-92DD-48DA-BFA2-1A40C8759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95525"/>
            <a:ext cx="38766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계정 B의 재공유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F44871-D774-4F4C-8C45-F00030F33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771775"/>
            <a:ext cx="38766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7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원문을 다시 전달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316ACE-38BA-498C-AC69-FC0EA80A5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4095750"/>
            <a:ext cx="4295775" cy="1419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6171CE-9D3C-405C-8FDF-DEFB8FDB3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305300"/>
            <a:ext cx="38766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1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계정 C의 인용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9C1377-8FB1-4C39-85EF-529CA6D8A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867275"/>
            <a:ext cx="387667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BECFEA"/>
                </a:solidFill>
                <a:latin typeface="Pretendard"/>
                <a:ea typeface="Pretendard"/>
                <a:cs typeface="Pretendard"/>
              </a:rPr>
              <a:t>원문에 의견을 덧붙임</a:t>
            </a:r>
          </a:p>
        </p:txBody>
      </p:sp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C7E938-476E-41F8-880C-4318AA21D7EA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 flipV="1">
            <a:off x="4924425" y="2686050"/>
            <a:ext cx="2286000" cy="252413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465DC"/>
            </a:solidFill>
            <a:tailEnd type="triangle" w="sm" len="sm"/>
          </a:ln>
        </p:spPr>
      </p:cxnSp>
      <p:cxnSp>
        <p:nvCxn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300B7F-40C0-49FE-ABD3-294CE8D39DFB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10" idx="1"/>
          </p:cNvCxnSpPr>
          <p:nvPr/>
        </p:nvCxnSpPr>
        <p:spPr>
          <a:xfrm xmlns:a="http://schemas.openxmlformats.org/drawingml/2006/main">
            <a:off x="4924425" y="2938463"/>
            <a:ext cx="2286000" cy="186690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465DC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9277362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19F70A-14C5-4FE8-A3CC-F93F8D381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확산 과정에서의 계정별 역할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46C100-EEFE-4AF3-B2CD-28EA6687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693BD3-B30B-4F4B-BA04-00813BDA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900EDC-3A0A-447C-A01D-E88BADCDA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638425"/>
            <a:ext cx="952500" cy="952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40E8A2-BCC2-4279-8538-F719F644B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05138"/>
            <a:ext cx="952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CA5F83-DE08-4846-B83C-409EA089F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2714625"/>
            <a:ext cx="800100" cy="800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EC69C5-D3E5-4887-BDCF-A92A5671F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005138"/>
            <a:ext cx="800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6E67B3-B130-4106-A9A3-AE7C2ADE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2181225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B005FF-1540-462A-9993-527B0769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2357438"/>
            <a:ext cx="57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A3809C-744F-4F14-ADAD-54020A1E8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3952875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55A7CA-2F1C-4F00-AC1D-D01DD88C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4129088"/>
            <a:ext cx="57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D</a:t>
            </a:r>
          </a:p>
        </p:txBody>
      </p: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56A33B-6333-4729-83E8-DEB250663002}"/>
              </a:ext>
            </a:extLst>
          </p:cNvPr>
          <p:cNvCxnSpPr>
            <a:stCxn xmlns:a="http://schemas.openxmlformats.org/drawingml/2006/main" id="4" idx="6"/>
            <a:endCxn xmlns:a="http://schemas.openxmlformats.org/drawingml/2006/main" id="6" idx="2"/>
          </p:cNvCxnSpPr>
          <p:nvPr/>
        </p:nvCxnSpPr>
        <p:spPr>
          <a:xfrm xmlns:a="http://schemas.openxmlformats.org/drawingml/2006/main">
            <a:off x="2095500" y="3114675"/>
            <a:ext cx="3362325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A597C5-23A5-413E-9852-066C747C61F3}"/>
              </a:ext>
            </a:extLst>
          </p:cNvPr>
          <p:cNvCxnSpPr>
            <a:stCxn xmlns:a="http://schemas.openxmlformats.org/drawingml/2006/main" id="6" idx="6"/>
            <a:endCxn xmlns:a="http://schemas.openxmlformats.org/drawingml/2006/main" id="8" idx="2"/>
          </p:cNvCxnSpPr>
          <p:nvPr/>
        </p:nvCxnSpPr>
        <p:spPr>
          <a:xfrm xmlns:a="http://schemas.openxmlformats.org/drawingml/2006/main" flipV="1">
            <a:off x="6257925" y="2466975"/>
            <a:ext cx="3943350" cy="64770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cxnSp>
        <p:nvCxn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5BB271-8D90-4951-97C7-A3B0DD484B48}"/>
              </a:ext>
            </a:extLst>
          </p:cNvPr>
          <p:cNvCxnSpPr>
            <a:stCxn xmlns:a="http://schemas.openxmlformats.org/drawingml/2006/main" id="6" idx="6"/>
            <a:endCxn xmlns:a="http://schemas.openxmlformats.org/drawingml/2006/main" id="10" idx="2"/>
          </p:cNvCxnSpPr>
          <p:nvPr/>
        </p:nvCxnSpPr>
        <p:spPr>
          <a:xfrm xmlns:a="http://schemas.openxmlformats.org/drawingml/2006/main">
            <a:off x="6257925" y="3114675"/>
            <a:ext cx="3943350" cy="112395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159555-8C48-4017-82B9-D8A87A5E0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11480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원문 작성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5B34F3-2667-4B5D-9F7E-07E1E2A22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114800"/>
            <a:ext cx="27908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공유를 통해 전달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E53295-3B5C-413F-ACD1-72A75305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772025"/>
            <a:ext cx="3562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주장의 출발이 된 글과</a:t>
            </a:r>
          </a:p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인용한 자료를 읽습니다.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C993B4-6C1C-44FE-BC91-1C3E37CD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772025"/>
            <a:ext cx="3581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다음 계정으로 퍼지는</a:t>
            </a:r>
          </a:p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과정에서 맡은 역할을 봅니다.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D59B08-00D4-48FB-84AE-09082909E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4972050"/>
            <a:ext cx="2514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후속 공유</a:t>
            </a:r>
          </a:p>
        </p:txBody>
      </p:sp>
    </p:spTree>
    <p:extLst>
      <p:ext uri="{BB962C8B-B14F-4D97-AF65-F5344CB8AC3E}">
        <p14:creationId xmlns:p14="http://schemas.microsoft.com/office/powerpoint/2010/main" val="20741651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9CA54C-C41A-46F8-8464-9A1A30088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서로 자주 이어지는 계정들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74FE77-2B33-49EC-B55C-09CA08854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반복되는 공유와 인용 관계를 통해 어떤 계정들이 같은 대화에 참여하는지 볼 수 있습니다.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8BFA03-B244-40F8-948D-5EA894537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43C6FF-328B-4AD2-AA96-AA98C41D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0CF3E2-240F-4B00-B364-020526EA6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562225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513D32-5CF8-4C8D-A7F1-CD433F584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14638"/>
            <a:ext cx="723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A09821-3248-4E2E-94E5-C7244873E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1819275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EF524E-0450-4D5A-A5E8-C36B41BB2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1995488"/>
            <a:ext cx="57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9E3694-FC28-47BD-AEA9-8CED77E4A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9243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8DF025-9D81-4B2E-BD27-DD6299A10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4100513"/>
            <a:ext cx="57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9BB37A-14B3-497C-9EDA-B7E1578EB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27813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FF0BB1-ABD4-43DE-B027-4BC97B249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3014663"/>
            <a:ext cx="685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0799BF-48F8-496D-AC31-A101B69C3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188595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B8D16E-95F0-408A-A134-B1D890BF6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2062163"/>
            <a:ext cx="57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78043B-3939-4EED-8F2B-ED962BA70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401955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7337CE-26E8-4B6E-9628-B37B8F82D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4195763"/>
            <a:ext cx="57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F</a:t>
            </a:r>
          </a:p>
        </p:txBody>
      </p:sp>
      <p:cxnSp>
        <p:nvCxn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3B7010-C5E1-4257-A48C-768A6F280021}"/>
              </a:ext>
            </a:extLst>
          </p:cNvPr>
          <p:cNvCxnSpPr>
            <a:stCxn xmlns:a="http://schemas.openxmlformats.org/drawingml/2006/main" id="5" idx="7"/>
            <a:endCxn xmlns:a="http://schemas.openxmlformats.org/drawingml/2006/main" id="7" idx="2"/>
          </p:cNvCxnSpPr>
          <p:nvPr/>
        </p:nvCxnSpPr>
        <p:spPr>
          <a:xfrm xmlns:a="http://schemas.openxmlformats.org/drawingml/2006/main" flipV="1">
            <a:off x="1684687" y="2105025"/>
            <a:ext cx="1382363" cy="563213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92B8F8"/>
            </a:solidFill>
          </a:ln>
        </p:spPr>
      </p:cxnSp>
      <p:cxnSp>
        <p:nvCxn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CC7FC1-F05A-4036-9675-BFB43044DA4E}"/>
              </a:ext>
            </a:extLst>
          </p:cNvPr>
          <p:cNvCxnSpPr>
            <a:stCxn xmlns:a="http://schemas.openxmlformats.org/drawingml/2006/main" id="5" idx="5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1684687" y="3180112"/>
            <a:ext cx="1523207" cy="827882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92B8F8"/>
            </a:solidFill>
          </a:ln>
        </p:spPr>
      </p:cxnSp>
      <p:cxnSp>
        <p:nvCxn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AA7BBD-9BDE-48F8-82DE-12BA6C4A4520}"/>
              </a:ext>
            </a:extLst>
          </p:cNvPr>
          <p:cNvCxnSpPr>
            <a:stCxn xmlns:a="http://schemas.openxmlformats.org/drawingml/2006/main" id="7" idx="4"/>
            <a:endCxn xmlns:a="http://schemas.openxmlformats.org/drawingml/2006/main" id="9" idx="0"/>
          </p:cNvCxnSpPr>
          <p:nvPr/>
        </p:nvCxnSpPr>
        <p:spPr>
          <a:xfrm xmlns:a="http://schemas.openxmlformats.org/drawingml/2006/main">
            <a:off x="3352800" y="2390775"/>
            <a:ext cx="57150" cy="153352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92B8F8"/>
            </a:solidFill>
          </a:ln>
        </p:spPr>
      </p:cxnSp>
      <p:cxnSp>
        <p:nvCxn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991947-AAFB-41BC-8A30-B1F114E9E771}"/>
              </a:ext>
            </a:extLst>
          </p:cNvPr>
          <p:cNvCxnSpPr>
            <a:stCxn xmlns:a="http://schemas.openxmlformats.org/drawingml/2006/main" id="9" idx="6"/>
            <a:endCxn xmlns:a="http://schemas.openxmlformats.org/drawingml/2006/main" id="11" idx="2"/>
          </p:cNvCxnSpPr>
          <p:nvPr/>
        </p:nvCxnSpPr>
        <p:spPr>
          <a:xfrm xmlns:a="http://schemas.openxmlformats.org/drawingml/2006/main" flipV="1">
            <a:off x="3695700" y="3124200"/>
            <a:ext cx="2905125" cy="108585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92B8F8"/>
            </a:solidFill>
          </a:ln>
        </p:spPr>
      </p:cxnSp>
      <p:cxnSp>
        <p:nvCxn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EE36E7-5F74-448E-9A7C-C1B2AEDF35EC}"/>
              </a:ext>
            </a:extLst>
          </p:cNvPr>
          <p:cNvCxnSpPr>
            <a:stCxn xmlns:a="http://schemas.openxmlformats.org/drawingml/2006/main" id="11" idx="6"/>
            <a:endCxn xmlns:a="http://schemas.openxmlformats.org/drawingml/2006/main" id="13" idx="2"/>
          </p:cNvCxnSpPr>
          <p:nvPr/>
        </p:nvCxnSpPr>
        <p:spPr>
          <a:xfrm xmlns:a="http://schemas.openxmlformats.org/drawingml/2006/main" flipV="1">
            <a:off x="7286625" y="2171700"/>
            <a:ext cx="2057400" cy="95250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92B8F8"/>
            </a:solidFill>
          </a:ln>
        </p:spPr>
      </p:cxnSp>
      <p:cxnSp>
        <p:nvCxn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869CD2-5DBE-401C-9EFF-EDDA31FE23EA}"/>
              </a:ext>
            </a:extLst>
          </p:cNvPr>
          <p:cNvCxnSpPr>
            <a:stCxn xmlns:a="http://schemas.openxmlformats.org/drawingml/2006/main" id="11" idx="6"/>
            <a:endCxn xmlns:a="http://schemas.openxmlformats.org/drawingml/2006/main" id="15" idx="2"/>
          </p:cNvCxnSpPr>
          <p:nvPr/>
        </p:nvCxnSpPr>
        <p:spPr>
          <a:xfrm xmlns:a="http://schemas.openxmlformats.org/drawingml/2006/main">
            <a:off x="7286625" y="3124200"/>
            <a:ext cx="3038475" cy="118110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92B8F8"/>
            </a:solidFill>
          </a:ln>
        </p:spPr>
      </p:cxnSp>
      <p:cxnSp>
        <p:nvCxn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752018-7337-4B94-892A-237A11528B6E}"/>
              </a:ext>
            </a:extLst>
          </p:cNvPr>
          <p:cNvCxnSpPr>
            <a:stCxn xmlns:a="http://schemas.openxmlformats.org/drawingml/2006/main" id="13" idx="4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9629775" y="2457450"/>
            <a:ext cx="779019" cy="1645794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92B8F8"/>
            </a:solidFill>
          </a:ln>
        </p:spPr>
      </p:cxn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B6213D-2C9D-46E8-A3F8-FE50E19E0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38750"/>
            <a:ext cx="48768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함께 등장하는 계정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4D7258-24EA-4D91-8AFC-4B67399AB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5238750"/>
            <a:ext cx="46958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반복되는 공유 상대</a:t>
            </a:r>
          </a:p>
        </p:txBody>
      </p:sp>
    </p:spTree>
    <p:extLst>
      <p:ext uri="{BB962C8B-B14F-4D97-AF65-F5344CB8AC3E}">
        <p14:creationId xmlns:p14="http://schemas.microsoft.com/office/powerpoint/2010/main" val="18962297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D5DA1A-BAF7-40E4-A7EC-CC9A5FF92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서로 다른 계정을 잇는 전달 역할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53EBCC-7F33-4FB7-9ECF-E3EA69461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AF2F91-A174-4586-9050-4741712B8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53678D-F6ED-4EFD-9F37-8F5FDF6C4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8125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9EA6D2-BEEC-4E2F-A59B-9C6031EA8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57463"/>
            <a:ext cx="57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51610C-828E-4EEE-9789-1E72F912C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4143375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79E423-8429-4BD6-ADEE-F2EF811BE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4319588"/>
            <a:ext cx="57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22B1A0-EA09-4DFE-BB1A-4870B5D38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809875"/>
            <a:ext cx="1085850" cy="1085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BD3DF1-4079-484C-B597-D896F5B65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243263"/>
            <a:ext cx="1085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57254C-83E1-4CBE-848D-BEA2AC8C4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085975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D2139F-8891-43DB-8659-FD98A242A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2188"/>
            <a:ext cx="57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17250C-389B-4D7C-8ED5-138737B09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8925" y="4124325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84B4B5-811B-446D-82F7-2F0AEB81B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8925" y="4300538"/>
            <a:ext cx="57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E</a:t>
            </a:r>
          </a:p>
        </p:txBody>
      </p:sp>
      <p:cxnSp>
        <p:nvCxn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A506EA-7935-45CE-878B-F2D71023B024}"/>
              </a:ext>
            </a:extLst>
          </p:cNvPr>
          <p:cNvCxnSpPr>
            <a:stCxn xmlns:a="http://schemas.openxmlformats.org/drawingml/2006/main" id="4" idx="6"/>
            <a:endCxn xmlns:a="http://schemas.openxmlformats.org/drawingml/2006/main" id="8" idx="2"/>
          </p:cNvCxnSpPr>
          <p:nvPr/>
        </p:nvCxnSpPr>
        <p:spPr>
          <a:xfrm xmlns:a="http://schemas.openxmlformats.org/drawingml/2006/main">
            <a:off x="1447800" y="2667000"/>
            <a:ext cx="4029075" cy="68580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cxnSp>
        <p:nvCxn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B70587-03AB-40CA-B1C6-ABBFEBB8A9E4}"/>
              </a:ext>
            </a:extLst>
          </p:cNvPr>
          <p:cNvCxnSpPr>
            <a:stCxn xmlns:a="http://schemas.openxmlformats.org/drawingml/2006/main" id="6" idx="6"/>
            <a:endCxn xmlns:a="http://schemas.openxmlformats.org/drawingml/2006/main" id="8" idx="2"/>
          </p:cNvCxnSpPr>
          <p:nvPr/>
        </p:nvCxnSpPr>
        <p:spPr>
          <a:xfrm xmlns:a="http://schemas.openxmlformats.org/drawingml/2006/main" flipV="1">
            <a:off x="3000375" y="3352800"/>
            <a:ext cx="2476500" cy="107632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cxnSp>
        <p:nvCxn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690EA8-F12E-4517-A808-37404191F229}"/>
              </a:ext>
            </a:extLst>
          </p:cNvPr>
          <p:cNvCxnSpPr>
            <a:stCxn xmlns:a="http://schemas.openxmlformats.org/drawingml/2006/main" id="8" idx="6"/>
            <a:endCxn xmlns:a="http://schemas.openxmlformats.org/drawingml/2006/main" id="10" idx="2"/>
          </p:cNvCxnSpPr>
          <p:nvPr/>
        </p:nvCxnSpPr>
        <p:spPr>
          <a:xfrm xmlns:a="http://schemas.openxmlformats.org/drawingml/2006/main" flipV="1">
            <a:off x="6562725" y="2371725"/>
            <a:ext cx="2476500" cy="98107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cxnSp>
        <p:nvCxn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0746C5-5BF4-4201-A558-581FB268AFA6}"/>
              </a:ext>
            </a:extLst>
          </p:cNvPr>
          <p:cNvCxnSpPr>
            <a:stCxn xmlns:a="http://schemas.openxmlformats.org/drawingml/2006/main" id="8" idx="6"/>
            <a:endCxn xmlns:a="http://schemas.openxmlformats.org/drawingml/2006/main" id="12" idx="2"/>
          </p:cNvCxnSpPr>
          <p:nvPr/>
        </p:nvCxnSpPr>
        <p:spPr>
          <a:xfrm xmlns:a="http://schemas.openxmlformats.org/drawingml/2006/main">
            <a:off x="6562725" y="3352800"/>
            <a:ext cx="3886200" cy="105727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0505E1-9AB4-4801-98F7-CAC64CD82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0003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원문을 작성한 계정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A36217-67A1-4C9C-8EB4-CCC7993C5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4410075"/>
            <a:ext cx="304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25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전달 계정 C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7C6D23-9EA8-4916-AF67-E222B9D27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172075"/>
            <a:ext cx="29622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새로 공유한 계정</a:t>
            </a:r>
          </a:p>
        </p:txBody>
      </p:sp>
    </p:spTree>
    <p:extLst>
      <p:ext uri="{BB962C8B-B14F-4D97-AF65-F5344CB8AC3E}">
        <p14:creationId xmlns:p14="http://schemas.microsoft.com/office/powerpoint/2010/main" val="3440561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B90066-C3FF-4E22-8CF7-720C1A3B4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계정별 활동의 특징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6609F4-B1EC-4592-BE55-F8637857D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AC8089-8C5D-4B46-8236-92E406BDE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BF09ED-19F1-4DFB-92FA-F5A2B7480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2762250"/>
            <a:ext cx="1295400" cy="129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8A62FB-8DE3-49F2-9006-7472E82B6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3300413"/>
            <a:ext cx="1295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계정 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3B210F-954B-4945-AB32-4FD4A1FBD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2514600"/>
            <a:ext cx="73152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40DDB0-E191-491C-87BF-37B2813C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2076450"/>
            <a:ext cx="695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작성한 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829E4C-A83D-4C90-BD89-0C3210D00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2733675"/>
            <a:ext cx="71913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직접 제시한 주장과 인용 자료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F10A2C-D5DB-4832-BB26-31AAFBCAB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3810000"/>
            <a:ext cx="73152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FFECA9-59C2-4D57-8976-AF09019BF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3371850"/>
            <a:ext cx="695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공유한 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7F4D41-4D8E-4187-92AB-1117DE1BF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4029075"/>
            <a:ext cx="71913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반복해서 전달하는 주제와 계정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C9B803-E792-468A-95FE-8ACEA2F20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5105400"/>
            <a:ext cx="73152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D38310-2976-40E4-91D4-FC44E6643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4667250"/>
            <a:ext cx="695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댓글과 인용 의견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94FB5D-2EBD-4243-B0C8-EDB1B6898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5324475"/>
            <a:ext cx="71913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동의·질문·반박으로 참여하는 방식</a:t>
            </a:r>
          </a:p>
        </p:txBody>
      </p:sp>
    </p:spTree>
    <p:extLst>
      <p:ext uri="{BB962C8B-B14F-4D97-AF65-F5344CB8AC3E}">
        <p14:creationId xmlns:p14="http://schemas.microsoft.com/office/powerpoint/2010/main" val="12609063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DFCCC2-4C1F-4297-8E2D-F6506980D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같은 주제, 다른 참여 방식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48D4D5-69E3-4511-AD31-CF47F4E95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분석 대상 주제에 참여한 계정의 게시글을 묶어 작성·공유·댓글 활동을 비교합니다.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A8E752-66C7-4DD2-99AD-2D31F1074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202D98-B163-4573-9B72-F3D9EF116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23FF89-D94E-4622-8665-BFD9557CE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1932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937E0E-42D6-4A9B-9293-69C9AE60D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424113"/>
            <a:ext cx="628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AF5FDF-439D-40DD-85C5-19E3892ED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71700"/>
            <a:ext cx="51244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주장 A를 직접 설명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3824C6-3719-4C72-951F-9C1874EF2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209800"/>
            <a:ext cx="43148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원문 작성과 자료 인용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1179CD-94D7-4FBF-A2C5-5CEF82C72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057525"/>
            <a:ext cx="97536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C625E4-B4FC-40C9-9EAD-BC32D16E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48050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39B299-4C4E-4452-ABD0-067CEB9F0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52838"/>
            <a:ext cx="628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3ED68B-1E56-437F-A828-833E7DA34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400425"/>
            <a:ext cx="51244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주장 A를 여러 계정에 전달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55ADC3-3E31-424B-ADF8-479DD5537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438525"/>
            <a:ext cx="43148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재공유와 후속 게시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29B0F6-7CD3-4A13-BD8B-A0AD84AB0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286250"/>
            <a:ext cx="97536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576AA4-83A3-4DED-98D8-58403C4DF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767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84AF0C-B1A3-4383-A701-30B8A2588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81563"/>
            <a:ext cx="628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7B787F-35F1-43B6-A546-BC29F8301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629150"/>
            <a:ext cx="51244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주장 A의 해석에 질문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F64C8F-45BA-458A-B490-FD9B5D9E9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667250"/>
            <a:ext cx="43148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인용 의견과 댓글 참여</a:t>
            </a:r>
          </a:p>
        </p:txBody>
      </p:sp>
    </p:spTree>
    <p:extLst>
      <p:ext uri="{BB962C8B-B14F-4D97-AF65-F5344CB8AC3E}">
        <p14:creationId xmlns:p14="http://schemas.microsoft.com/office/powerpoint/2010/main" val="86587464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997EDF-590D-42B8-AD12-DC464051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반복되는 활동의 패턴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904D63-DBC6-4BFC-BAC6-DF4E63EBC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0D3E84-7F11-452D-850A-62BD70DB3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5331EF-7868-4AF0-9873-3BE392952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30289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9C561E-4D75-426F-A47E-D49A112D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343150"/>
            <a:ext cx="2352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주장 A 작성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29A32E-9BAB-4902-9758-75DFB85C0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0289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AAAA1E-A6BD-439E-8477-3DD6A96C3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2343150"/>
            <a:ext cx="2352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자료 인용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9EF8FB-F779-4A3A-B056-C6D64532D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30289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33EE3E-8311-4413-8B7E-69BB9E502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343150"/>
            <a:ext cx="2352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주장 A 재공유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21978E-0029-4973-9FDC-855150D09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0289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6CED80-F57F-4AEC-9C65-8E0DCE01B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9325" y="2343150"/>
            <a:ext cx="2352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0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같은 주제 재등장</a:t>
            </a:r>
          </a:p>
        </p:txBody>
      </p: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68BB90-F13D-4AFA-9B00-43D2521E8970}"/>
              </a:ext>
            </a:extLst>
          </p:cNvPr>
          <p:cNvCxnSpPr>
            <a:stCxn xmlns:a="http://schemas.openxmlformats.org/drawingml/2006/main" id="4" idx="6"/>
            <a:endCxn xmlns:a="http://schemas.openxmlformats.org/drawingml/2006/main" id="6" idx="2"/>
          </p:cNvCxnSpPr>
          <p:nvPr/>
        </p:nvCxnSpPr>
        <p:spPr>
          <a:xfrm xmlns:a="http://schemas.openxmlformats.org/drawingml/2006/main">
            <a:off x="1476375" y="3181350"/>
            <a:ext cx="27622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D8E2F1"/>
            </a:solidFill>
          </a:ln>
        </p:spPr>
      </p:cxnSp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B5DCD6-4DC4-40A1-89F5-F584A76F4CAC}"/>
              </a:ext>
            </a:extLst>
          </p:cNvPr>
          <p:cNvCxnSpPr>
            <a:stCxn xmlns:a="http://schemas.openxmlformats.org/drawingml/2006/main" id="6" idx="6"/>
            <a:endCxn xmlns:a="http://schemas.openxmlformats.org/drawingml/2006/main" id="8" idx="2"/>
          </p:cNvCxnSpPr>
          <p:nvPr/>
        </p:nvCxnSpPr>
        <p:spPr>
          <a:xfrm xmlns:a="http://schemas.openxmlformats.org/drawingml/2006/main">
            <a:off x="4543425" y="3181350"/>
            <a:ext cx="27622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D8E2F1"/>
            </a:solidFill>
          </a:ln>
        </p:spPr>
      </p:cxnSp>
      <p:cxnSp>
        <p:nvCxn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B0A4DE-E070-4D5E-8B96-6CD910484C38}"/>
              </a:ext>
            </a:extLst>
          </p:cNvPr>
          <p:cNvCxnSpPr>
            <a:stCxn xmlns:a="http://schemas.openxmlformats.org/drawingml/2006/main" id="8" idx="6"/>
            <a:endCxn xmlns:a="http://schemas.openxmlformats.org/drawingml/2006/main" id="10" idx="2"/>
          </p:cNvCxnSpPr>
          <p:nvPr/>
        </p:nvCxnSpPr>
        <p:spPr>
          <a:xfrm xmlns:a="http://schemas.openxmlformats.org/drawingml/2006/main">
            <a:off x="7610475" y="3181350"/>
            <a:ext cx="27622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D8E2F1"/>
            </a:solidFill>
          </a:ln>
        </p:spPr>
      </p:cxn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32E213-933E-457C-ABF0-0AF3ACE1B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57675"/>
            <a:ext cx="4667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25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반복되는 주제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D156D3-5664-4568-B84C-8BDE76AFF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95850"/>
            <a:ext cx="48863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같은 주장과 자료가 어떤 표현으로</a:t>
            </a:r>
          </a:p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다시 등장하는지 비교합니다.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F2D63A-18C6-4EF6-96FA-212E69B7F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57675"/>
            <a:ext cx="48387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25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반복되는 참여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11D85F-FBFA-4AEA-9BA1-F32F0D8D7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895850"/>
            <a:ext cx="48387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작성·공유의 순서와 참여 계정을</a:t>
            </a:r>
          </a:p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함께 읽어 활동의 특징을 설명합니다.</a:t>
            </a:r>
          </a:p>
        </p:txBody>
      </p:sp>
    </p:spTree>
    <p:extLst>
      <p:ext uri="{BB962C8B-B14F-4D97-AF65-F5344CB8AC3E}">
        <p14:creationId xmlns:p14="http://schemas.microsoft.com/office/powerpoint/2010/main" val="17702088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1CD2FAE-2961-469F-B25D-7F0822C7F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시간에 따른 계정 활동의 변화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AAE2FD-C3FC-4724-A3E2-9BCDBF375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0D48B2-BDCC-4BB3-B106-3BCE0430E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5B7841-BC34-43A0-848C-C4C9690FA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14550"/>
            <a:ext cx="33432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초기 게시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C550FA-DD08-4EC3-9926-AF238076E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57475"/>
            <a:ext cx="33432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주장 A를 제시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DC230-5802-4C23-975F-5A165CF52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71850"/>
            <a:ext cx="3343275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AC6976-CEEE-4714-89A2-920B020DA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114550"/>
            <a:ext cx="33432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공유 확산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9F5E67-4B15-4BF4-862F-44266D621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657475"/>
            <a:ext cx="33432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참여 계정이 늘어남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73BE39-808D-44A4-9E75-545F88A90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371850"/>
            <a:ext cx="3343275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069BEB-5B05-4A10-BA30-1C549B289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114550"/>
            <a:ext cx="33432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후속 반응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EA8149-954A-4C9E-B542-B2042F1CB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657475"/>
            <a:ext cx="33432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질문과 반박이 등장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C96EBC-C18D-46B0-A748-E89393D5D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371850"/>
            <a:ext cx="3343275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4511DA-EED6-4326-A1F6-9CC0A3804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39243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2853AF-F1BF-4C4E-9F52-DA8F23E0C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4052888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300EE7-0E69-480A-B5D4-A59735CCB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9243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E0CF44-14CC-41DB-81A3-0E32AD4BF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052888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B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F7E38D-A85D-43B6-BD32-E657454A2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37338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609FAF-5B74-4DBE-8C5D-B1ABDD854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3871913"/>
            <a:ext cx="4953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1F5971-0DF4-4045-96A1-F6252A7A0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671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E27499-D184-49AF-AEB5-5B915DF1D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005263"/>
            <a:ext cx="4953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B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EE4EB7-716C-4C6C-AF09-C332027C9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48577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CDFDED-6076-43C8-B8AC-9AAF49871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4995863"/>
            <a:ext cx="4953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C</a:t>
            </a:r>
          </a:p>
        </p:txBody>
      </p:sp>
      <p:cxnSp>
        <p:nvCxn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C167F7-97FC-44D5-90C9-877D3E75D26C}"/>
              </a:ext>
            </a:extLst>
          </p:cNvPr>
          <p:cNvCxnSpPr>
            <a:stCxn xmlns:a="http://schemas.openxmlformats.org/drawingml/2006/main" id="17" idx="6"/>
            <a:endCxn xmlns:a="http://schemas.openxmlformats.org/drawingml/2006/main" id="19" idx="2"/>
          </p:cNvCxnSpPr>
          <p:nvPr/>
        </p:nvCxnSpPr>
        <p:spPr>
          <a:xfrm xmlns:a="http://schemas.openxmlformats.org/drawingml/2006/main">
            <a:off x="5429250" y="3981450"/>
            <a:ext cx="857250" cy="13335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  <a:tailEnd type="triangle" w="sm" len="sm"/>
          </a:ln>
        </p:spPr>
      </p:cxnSp>
      <p:cxnSp>
        <p:nvCxn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0943F7-B2AB-4171-B14D-D77FC5E05480}"/>
              </a:ext>
            </a:extLst>
          </p:cNvPr>
          <p:cNvCxnSpPr>
            <a:stCxn xmlns:a="http://schemas.openxmlformats.org/drawingml/2006/main" id="19" idx="3"/>
            <a:endCxn xmlns:a="http://schemas.openxmlformats.org/drawingml/2006/main" id="21" idx="7"/>
          </p:cNvCxnSpPr>
          <p:nvPr/>
        </p:nvCxnSpPr>
        <p:spPr>
          <a:xfrm xmlns:a="http://schemas.openxmlformats.org/drawingml/2006/main" flipH="1">
            <a:off x="6023465" y="4289915"/>
            <a:ext cx="335570" cy="64037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  <a:tailEnd type="triangle" w="sm" len="sm"/>
          </a:ln>
        </p:spPr>
      </p:cxn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4D3099-C971-4E40-9A05-B9F7EA3C9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876675"/>
            <a:ext cx="2428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주장 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7E038E-B590-4945-96FF-CE94433A4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619625"/>
            <a:ext cx="27908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pPr>
            <a:r>
              <a:rPr sz="2025" b="1">
                <a:solidFill>
                  <a:srgbClr val="2465DC"/>
                </a:solidFill>
                <a:latin typeface="Pretendard"/>
                <a:ea typeface="Pretendard"/>
                <a:cs typeface="Pretendard"/>
              </a:rPr>
              <a:t>동의   질문   반박</a:t>
            </a:r>
          </a:p>
        </p:txBody>
      </p:sp>
    </p:spTree>
    <p:extLst>
      <p:ext uri="{BB962C8B-B14F-4D97-AF65-F5344CB8AC3E}">
        <p14:creationId xmlns:p14="http://schemas.microsoft.com/office/powerpoint/2010/main" val="198073173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369CB5-BC1B-4868-B106-DDB1ECF92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규모와 역할을 함께 보는 영향력 분석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4C8712-2090-494C-B331-2C3AB45EF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3FECA6-0B87-4163-8330-A4C5654D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6FC992-BCA6-47FA-97C3-6E784904B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581275"/>
            <a:ext cx="1181100" cy="1181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84891E-E66B-41EB-8C23-78D6C627B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062288"/>
            <a:ext cx="1181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18776E-3010-4236-B8AF-773AF6043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0025" y="2828925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488766-4B6B-4038-9F9D-26B04C159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0025" y="3062288"/>
            <a:ext cx="685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B838D-CED4-4145-A44C-A4C03C67F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0574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FE99B7-234F-4C3A-8BA1-F2ED28782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205038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57A679-5A96-49D0-B9DD-DD0E38D2C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481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25A24B-316B-4E7E-A4E6-28DD34985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395788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D</a:t>
            </a:r>
          </a:p>
        </p:txBody>
      </p: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1AA485-14DA-4E7C-B42F-B946616E3ED8}"/>
              </a:ext>
            </a:extLst>
          </p:cNvPr>
          <p:cNvCxnSpPr>
            <a:stCxn xmlns:a="http://schemas.openxmlformats.org/drawingml/2006/main" id="4" idx="6"/>
            <a:endCxn xmlns:a="http://schemas.openxmlformats.org/drawingml/2006/main" id="6" idx="2"/>
          </p:cNvCxnSpPr>
          <p:nvPr/>
        </p:nvCxnSpPr>
        <p:spPr>
          <a:xfrm xmlns:a="http://schemas.openxmlformats.org/drawingml/2006/main">
            <a:off x="2028825" y="3171825"/>
            <a:ext cx="19812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F9C0CE-3AB5-4C3E-A699-4D60DEE37FE2}"/>
              </a:ext>
            </a:extLst>
          </p:cNvPr>
          <p:cNvCxnSpPr>
            <a:stCxn xmlns:a="http://schemas.openxmlformats.org/drawingml/2006/main" id="6" idx="6"/>
            <a:endCxn xmlns:a="http://schemas.openxmlformats.org/drawingml/2006/main" id="8" idx="3"/>
          </p:cNvCxnSpPr>
          <p:nvPr/>
        </p:nvCxnSpPr>
        <p:spPr>
          <a:xfrm xmlns:a="http://schemas.openxmlformats.org/drawingml/2006/main" flipV="1">
            <a:off x="4695825" y="2496425"/>
            <a:ext cx="1875550" cy="67540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cxnSp>
        <p:nvCxn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6E768B-F269-40AC-A81F-3BFAE3E5CA25}"/>
              </a:ext>
            </a:extLst>
          </p:cNvPr>
          <p:cNvCxnSpPr>
            <a:stCxn xmlns:a="http://schemas.openxmlformats.org/drawingml/2006/main" id="6" idx="5"/>
            <a:endCxn xmlns:a="http://schemas.openxmlformats.org/drawingml/2006/main" id="10" idx="1"/>
          </p:cNvCxnSpPr>
          <p:nvPr/>
        </p:nvCxnSpPr>
        <p:spPr>
          <a:xfrm xmlns:a="http://schemas.openxmlformats.org/drawingml/2006/main">
            <a:off x="4595392" y="3414292"/>
            <a:ext cx="1975983" cy="909183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42FD95-ACB0-4AFC-A163-52B7547D3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95800"/>
            <a:ext cx="2238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계정의 규모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49B26D-C666-4F8B-BDB3-2325C8148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5086350"/>
            <a:ext cx="2828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전달하는 위치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3D16B9-230C-433F-8A5A-473E9F38E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162175"/>
            <a:ext cx="32575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함께 비교하는 자료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638245-EB72-4927-8DF3-FFCE7C0D3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838450"/>
            <a:ext cx="326707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팔로워와 팔로잉</a:t>
            </a:r>
          </a:p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직접 작성한 게시글</a:t>
            </a:r>
          </a:p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공유한 글과 다시 공유된 글</a:t>
            </a:r>
          </a:p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다른 계정으로 이어지는 경로</a:t>
            </a:r>
          </a:p>
        </p:txBody>
      </p:sp>
    </p:spTree>
    <p:extLst>
      <p:ext uri="{BB962C8B-B14F-4D97-AF65-F5344CB8AC3E}">
        <p14:creationId xmlns:p14="http://schemas.microsoft.com/office/powerpoint/2010/main" val="124787857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F3A5D5-45DE-4D72-B555-0B476A02C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비정형 데이터에 담긴 주제와 활동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11A680-4DEF-4899-813F-BAA7A4336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게시글·댓글·해시태그·인용문의 내용과 작성 계정, 앞뒤 글을 함께 읽어 공통 주장과 활동을 분석합니다.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91F95A-9449-426F-A22A-56FCB6DEF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1888B7-F73D-4A61-ADE8-CE6B99FAC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520D1C-27FD-456B-B37B-33693AF12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71675"/>
            <a:ext cx="4171950" cy="695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CC2F5D-C780-4D64-A80F-B819DAFC4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143125"/>
            <a:ext cx="147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95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게시글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EEF7E2-0549-4432-A57C-EA5E2D9FC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2152650"/>
            <a:ext cx="2324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주장과 인용 자료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0B5795-17E5-437B-A774-85E31B9BC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67025"/>
            <a:ext cx="4171950" cy="695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F04044-7A01-4CCB-9E71-E855999E5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038475"/>
            <a:ext cx="147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95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댓글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DB9F33-9E20-42B9-9AE2-9EB4C794A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3048000"/>
            <a:ext cx="2324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질문과 반응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C9795A-3C38-4B3E-9FFE-3AF789211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62375"/>
            <a:ext cx="4171950" cy="695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F86D93-4EB2-4ECD-97A7-00139B10C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933825"/>
            <a:ext cx="147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95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해시태그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D82A03-DBEF-47B2-B69A-EAA08D9F0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3943350"/>
            <a:ext cx="2324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반복되는 주제 표현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F7C2AD-00DD-49F5-B027-C5724A1F5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57725"/>
            <a:ext cx="4171950" cy="695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24CC10-CEB6-40D1-8F71-2CD47F41F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4829175"/>
            <a:ext cx="147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95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인용문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BBB751-AD81-43E0-A116-B2EE3C743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838700"/>
            <a:ext cx="2324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전달한 내용과 의견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FD3B13-968A-4498-955C-581188388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257550"/>
            <a:ext cx="1028700" cy="1028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D628E2-AF2E-431D-8A2D-3E95135C4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662363"/>
            <a:ext cx="10287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분석</a:t>
            </a:r>
          </a:p>
        </p:txBody>
      </p:sp>
      <p:cxnSp>
        <p:nvCxn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E7153C-6CE3-43B2-A286-DB47003240A3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4800600" y="2319338"/>
            <a:ext cx="1493675" cy="1088862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</a:ln>
        </p:spPr>
      </p:cxnSp>
      <p:cxnSp>
        <p:nvCxn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74C5A6-56C6-45AE-AFB5-56E1C221ABB6}"/>
              </a:ext>
            </a:extLst>
          </p:cNvPr>
          <p:cNvCxnSpPr>
            <a:stCxn xmlns:a="http://schemas.openxmlformats.org/drawingml/2006/main" id="8" idx="3"/>
            <a:endCxn xmlns:a="http://schemas.openxmlformats.org/drawingml/2006/main" id="17" idx="2"/>
          </p:cNvCxnSpPr>
          <p:nvPr/>
        </p:nvCxnSpPr>
        <p:spPr>
          <a:xfrm xmlns:a="http://schemas.openxmlformats.org/drawingml/2006/main">
            <a:off x="4800600" y="3214688"/>
            <a:ext cx="1343025" cy="557213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</a:ln>
        </p:spPr>
      </p:cxnSp>
      <p:cxnSp>
        <p:nvCxn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8BBB51-BFCD-4604-AB41-6AE8C79322C8}"/>
              </a:ext>
            </a:extLst>
          </p:cNvPr>
          <p:cNvCxnSpPr>
            <a:stCxn xmlns:a="http://schemas.openxmlformats.org/drawingml/2006/main" id="11" idx="3"/>
            <a:endCxn xmlns:a="http://schemas.openxmlformats.org/drawingml/2006/main" id="17" idx="2"/>
          </p:cNvCxnSpPr>
          <p:nvPr/>
        </p:nvCxnSpPr>
        <p:spPr>
          <a:xfrm xmlns:a="http://schemas.openxmlformats.org/drawingml/2006/main" flipV="1">
            <a:off x="4800600" y="3771900"/>
            <a:ext cx="1343025" cy="338138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</a:ln>
        </p:spPr>
      </p:cxnSp>
      <p:cxnSp>
        <p:nvCxn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FF81F6-1085-4CCF-A13B-B1573DCB97CC}"/>
              </a:ext>
            </a:extLst>
          </p:cNvPr>
          <p:cNvCxnSpPr>
            <a:stCxn xmlns:a="http://schemas.openxmlformats.org/drawingml/2006/main" id="14" idx="3"/>
            <a:endCxn xmlns:a="http://schemas.openxmlformats.org/drawingml/2006/main" id="17" idx="3"/>
          </p:cNvCxnSpPr>
          <p:nvPr/>
        </p:nvCxnSpPr>
        <p:spPr>
          <a:xfrm xmlns:a="http://schemas.openxmlformats.org/drawingml/2006/main" flipV="1">
            <a:off x="4800600" y="4135600"/>
            <a:ext cx="1493675" cy="869787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</a:ln>
        </p:spPr>
      </p:cxn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2A2EA1-636A-4E2D-A81E-2E83D15B3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419350"/>
            <a:ext cx="35623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어떤 주장을 담고 있는지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1058F5-C69C-47FE-9C6F-EE911D2E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352800"/>
            <a:ext cx="35623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누가 작성하고 전달하는지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2D43F8-6B6D-454B-8AB2-05A19D9B8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286250"/>
            <a:ext cx="35623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어떤 반응으로 참여하는지</a:t>
            </a:r>
          </a:p>
        </p:txBody>
      </p:sp>
    </p:spTree>
    <p:extLst>
      <p:ext uri="{BB962C8B-B14F-4D97-AF65-F5344CB8AC3E}">
        <p14:creationId xmlns:p14="http://schemas.microsoft.com/office/powerpoint/2010/main" val="37579400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6762FAB-4119-4483-B9E0-E132C022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흩어진 글을 주요 주장으로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345D6A-7300-4594-ACED-7F2C10C29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표현이 서로 다른 게시글을 읽고, 반복되는 주장과 그 주장을 뒷받침하는 자료를 묶습니다.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38C4F0-417C-420F-BF05-1878C5EFC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283BAE-70DA-474A-8E57-3B8A8D53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D4C6EE-0D6B-4F76-AE23-88F260DBA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" y="2314575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761EAF-83BF-4807-A37B-D66E19A0C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" y="2738438"/>
            <a:ext cx="1066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주장 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F9446E-DAC0-4BAC-88AB-21F8F5E4F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257675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679410-5EC8-486C-A476-EAB66348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405313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a1</a:t>
            </a:r>
          </a:p>
        </p:txBody>
      </p:sp>
      <p:cxnSp>
        <p:nvCxn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5CE8D0-050D-4ABF-B052-37BFF2933C32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7" idx="7"/>
          </p:cNvCxnSpPr>
          <p:nvPr/>
        </p:nvCxnSpPr>
        <p:spPr>
          <a:xfrm xmlns:a="http://schemas.openxmlformats.org/drawingml/2006/main" flipH="1">
            <a:off x="1096250" y="3225146"/>
            <a:ext cx="555404" cy="1107854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</a:ln>
        </p:spPr>
      </p:cxn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D35C29-DDE1-4640-B5FE-642534B2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257675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CFE4CD-73E5-4710-9DAA-D7EDDB166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405313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a2</a:t>
            </a:r>
          </a:p>
        </p:txBody>
      </p: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54E923-045A-4F0D-8B8F-87BB5F411722}"/>
              </a:ext>
            </a:extLst>
          </p:cNvPr>
          <p:cNvCxnSpPr>
            <a:stCxn xmlns:a="http://schemas.openxmlformats.org/drawingml/2006/main" id="5" idx="4"/>
            <a:endCxn xmlns:a="http://schemas.openxmlformats.org/drawingml/2006/main" id="10" idx="0"/>
          </p:cNvCxnSpPr>
          <p:nvPr/>
        </p:nvCxnSpPr>
        <p:spPr>
          <a:xfrm xmlns:a="http://schemas.openxmlformats.org/drawingml/2006/main">
            <a:off x="2028825" y="3381375"/>
            <a:ext cx="0" cy="87630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512ED6-51C1-4045-9725-E5DE681C8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4257675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9BBDD9-165C-4AD8-B4A2-D0DAEC333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4405313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a3</a:t>
            </a:r>
          </a:p>
        </p:txBody>
      </p:sp>
      <p:cxnSp>
        <p:nvCxn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6D0BD9-0762-4537-A5EC-B83C3770B454}"/>
              </a:ext>
            </a:extLst>
          </p:cNvPr>
          <p:cNvCxnSpPr>
            <a:stCxn xmlns:a="http://schemas.openxmlformats.org/drawingml/2006/main" id="5" idx="5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2405996" y="3225146"/>
            <a:ext cx="555404" cy="1107854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</a:ln>
        </p:spPr>
      </p:cxn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9272A8-C2BD-48F3-B379-4971F9BFE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2314575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3B1F36-FBD8-4DEE-AA9F-A89FB8586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2738438"/>
            <a:ext cx="1066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주장 B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DAB7C7-5171-4B32-9C67-D99CA230C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257675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785F18-778E-4B6D-8811-06CE5DA6B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405313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b1</a:t>
            </a:r>
          </a:p>
        </p:txBody>
      </p:sp>
      <p:cxnSp>
        <p:nvCxn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52766E-6EB6-4458-B06D-EA17ACA070E8}"/>
              </a:ext>
            </a:extLst>
          </p:cNvPr>
          <p:cNvCxnSpPr>
            <a:stCxn xmlns:a="http://schemas.openxmlformats.org/drawingml/2006/main" id="16" idx="3"/>
            <a:endCxn xmlns:a="http://schemas.openxmlformats.org/drawingml/2006/main" id="18" idx="7"/>
          </p:cNvCxnSpPr>
          <p:nvPr/>
        </p:nvCxnSpPr>
        <p:spPr>
          <a:xfrm xmlns:a="http://schemas.openxmlformats.org/drawingml/2006/main" flipH="1">
            <a:off x="5068175" y="3225146"/>
            <a:ext cx="555404" cy="1107854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</a:ln>
        </p:spPr>
      </p:cxn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BC55E3-88AF-4BA2-A808-664AAB0BE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4257675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72131A-C3E3-40B8-AD9E-2888643DB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4405313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b2</a:t>
            </a:r>
          </a:p>
        </p:txBody>
      </p:sp>
      <p:cxnSp>
        <p:nvCxn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3C328C-FE68-43C2-90DD-D82C5F8FDD13}"/>
              </a:ext>
            </a:extLst>
          </p:cNvPr>
          <p:cNvCxnSpPr>
            <a:stCxn xmlns:a="http://schemas.openxmlformats.org/drawingml/2006/main" id="16" idx="4"/>
            <a:endCxn xmlns:a="http://schemas.openxmlformats.org/drawingml/2006/main" id="21" idx="0"/>
          </p:cNvCxnSpPr>
          <p:nvPr/>
        </p:nvCxnSpPr>
        <p:spPr>
          <a:xfrm xmlns:a="http://schemas.openxmlformats.org/drawingml/2006/main">
            <a:off x="6000750" y="3381375"/>
            <a:ext cx="0" cy="87630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</a:ln>
        </p:spPr>
      </p:cxn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5CC7B9-164D-4AA8-8178-6F289CEE7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257675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A8B756-4F6E-4113-A34E-6FB210613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405313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b3</a:t>
            </a:r>
          </a:p>
        </p:txBody>
      </p:sp>
      <p:cxnSp>
        <p:nvCxn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38E177-06D2-419F-A40C-6EB05D296BF6}"/>
              </a:ext>
            </a:extLst>
          </p:cNvPr>
          <p:cNvCxnSpPr>
            <a:stCxn xmlns:a="http://schemas.openxmlformats.org/drawingml/2006/main" id="16" idx="5"/>
            <a:endCxn xmlns:a="http://schemas.openxmlformats.org/drawingml/2006/main" id="24" idx="1"/>
          </p:cNvCxnSpPr>
          <p:nvPr/>
        </p:nvCxnSpPr>
        <p:spPr>
          <a:xfrm xmlns:a="http://schemas.openxmlformats.org/drawingml/2006/main">
            <a:off x="6377921" y="3225146"/>
            <a:ext cx="555404" cy="1107854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</a:ln>
        </p:spPr>
      </p:cxn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CC45C3-3F38-4E45-96D1-E43CFC23B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2314575"/>
            <a:ext cx="10668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4DE4675-B9D1-4B51-B1FB-7B3CA2CEF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2738438"/>
            <a:ext cx="1066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주장 C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57B1A62-0C4E-4242-8180-87A961E8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257675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3A7E621-3E67-4E72-87F5-5A54C4EB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405313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c1</a:t>
            </a:r>
          </a:p>
        </p:txBody>
      </p:sp>
      <p:cxnSp>
        <p:nvCxn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D1BFE9A-6E12-4842-81C7-8F5B957B125A}"/>
              </a:ext>
            </a:extLst>
          </p:cNvPr>
          <p:cNvCxnSpPr>
            <a:stCxn xmlns:a="http://schemas.openxmlformats.org/drawingml/2006/main" id="27" idx="3"/>
            <a:endCxn xmlns:a="http://schemas.openxmlformats.org/drawingml/2006/main" id="29" idx="7"/>
          </p:cNvCxnSpPr>
          <p:nvPr/>
        </p:nvCxnSpPr>
        <p:spPr>
          <a:xfrm xmlns:a="http://schemas.openxmlformats.org/drawingml/2006/main" flipH="1">
            <a:off x="9059150" y="3225146"/>
            <a:ext cx="555404" cy="1107854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</a:ln>
        </p:spPr>
      </p:cxn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E206C39-15B4-4459-8C55-4921111C0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257675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E025CB0-7562-4E50-B609-0C6DD8279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405313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c2</a:t>
            </a:r>
          </a:p>
        </p:txBody>
      </p:sp>
      <p:cxnSp>
        <p:nvCxn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246748F-282F-4595-B1F4-3A8C6B50F16B}"/>
              </a:ext>
            </a:extLst>
          </p:cNvPr>
          <p:cNvCxnSpPr>
            <a:stCxn xmlns:a="http://schemas.openxmlformats.org/drawingml/2006/main" id="27" idx="4"/>
            <a:endCxn xmlns:a="http://schemas.openxmlformats.org/drawingml/2006/main" id="32" idx="0"/>
          </p:cNvCxnSpPr>
          <p:nvPr/>
        </p:nvCxnSpPr>
        <p:spPr>
          <a:xfrm xmlns:a="http://schemas.openxmlformats.org/drawingml/2006/main">
            <a:off x="9991725" y="3381375"/>
            <a:ext cx="0" cy="87630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</a:ln>
        </p:spPr>
      </p:cxn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C0931DC-8E47-4BA9-8246-E02F3E4E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257675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ACE8B57-35F1-43D3-BD30-3DF010AE9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8975" y="4405313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c3</a:t>
            </a:r>
          </a:p>
        </p:txBody>
      </p:sp>
      <p:cxnSp>
        <p:nvCxn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D899E7B-9AD2-4BC7-8784-DD9E19DDF160}"/>
              </a:ext>
            </a:extLst>
          </p:cNvPr>
          <p:cNvCxnSpPr>
            <a:stCxn xmlns:a="http://schemas.openxmlformats.org/drawingml/2006/main" id="27" idx="5"/>
            <a:endCxn xmlns:a="http://schemas.openxmlformats.org/drawingml/2006/main" id="35" idx="1"/>
          </p:cNvCxnSpPr>
          <p:nvPr/>
        </p:nvCxnSpPr>
        <p:spPr>
          <a:xfrm xmlns:a="http://schemas.openxmlformats.org/drawingml/2006/main">
            <a:off x="10368896" y="3225146"/>
            <a:ext cx="555404" cy="1107854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</a:ln>
        </p:spPr>
      </p:cxnSp>
    </p:spTree>
    <p:extLst>
      <p:ext uri="{BB962C8B-B14F-4D97-AF65-F5344CB8AC3E}">
        <p14:creationId xmlns:p14="http://schemas.microsoft.com/office/powerpoint/2010/main" val="124617706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37F794-B5B9-40B8-ABF1-CE9178323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문장이 달라도 같은 주장일 수 있습니다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D3AA95-9314-4CA3-9737-3FCDD978C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같은 단어의 반복뿐 아니라, 글이 전달하는 결론과 인용 자료를 비교합니다.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DDE38A-2E85-4565-8A51-7FA05834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59CEC9-1C1D-4442-BBCD-E70CCCC03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FD9D56-2A0B-431F-815A-8ABD6B3B8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00275"/>
            <a:ext cx="6924675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11B005-97A1-40D6-AF31-5DFFC67AD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76500"/>
            <a:ext cx="64674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“자료 A가 결론 X를 뒷받침한다”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9B303E-5B44-480F-8A0B-04C13050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81425"/>
            <a:ext cx="6924675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DABC05-A1DE-4FEC-868F-C53938C52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57650"/>
            <a:ext cx="64674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“이 자료로 결론 X를 설명할 수 있다”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DEF815-F50E-44C2-A562-E089576E8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2771775"/>
            <a:ext cx="2543175" cy="1990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F3D0CD-F495-4586-9CF5-408E09549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3038475"/>
            <a:ext cx="2085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92B8F8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92B8F8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92B8F8"/>
                </a:solidFill>
                <a:latin typeface="Pretendard"/>
                <a:ea typeface="Pretendard"/>
                <a:cs typeface="Pretendard"/>
              </a:rPr>
              <a:t>공통 주장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A1B4E8-AC21-4DCF-83B2-4C83D1120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3800475"/>
            <a:ext cx="20859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32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결론 X 지지</a:t>
            </a:r>
          </a:p>
        </p:txBody>
      </p: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46E0A2-97CA-46C2-8BB4-E7312FAB2351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7553325" y="2705100"/>
            <a:ext cx="1428750" cy="1062038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465DC"/>
            </a:solidFill>
            <a:tailEnd type="triangle" w="sm" len="sm"/>
          </a:ln>
        </p:spPr>
      </p:cxnSp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777F8D-F372-4A1E-A2D4-E37DE5012D55}"/>
              </a:ext>
            </a:extLst>
          </p:cNvPr>
          <p:cNvCxnSpPr>
            <a:stCxn xmlns:a="http://schemas.openxmlformats.org/drawingml/2006/main" id="7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 flipV="1">
            <a:off x="7553325" y="3767138"/>
            <a:ext cx="1428750" cy="519113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465DC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77918679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93AEFB-7B8C-4C66-A3F3-9D5BE780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동의, 질문, 반박을 구분합니다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377C7D-E86E-40AB-92D3-0ACAD8793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인용 글에 덧붙인 의견을 읽어 계정의 입장을 분석합니다.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F539C2-63AD-4F83-857E-D4CC9C8D0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5954A0-5E82-4D12-B221-7578E3251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4D83EB-B5F6-4304-B5E6-441CB7392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05050"/>
            <a:ext cx="2895600" cy="2676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46889D-F2D6-42D7-88E3-F91D77569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52700"/>
            <a:ext cx="24193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85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주장 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DA324-7A2A-450F-A276-45CD6D306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62350"/>
            <a:ext cx="24098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pPr>
            <a:r>
              <a:rPr sz="2175" b="0">
                <a:solidFill>
                  <a:srgbClr val="BECFEA"/>
                </a:solidFill>
                <a:latin typeface="Pretendard"/>
                <a:ea typeface="Pretendard"/>
                <a:cs typeface="Pretendard"/>
              </a:rPr>
              <a:t>원문을 공유하거나</a:t>
            </a:r>
          </a:p>
          <a:p xmlns:a="http://schemas.openxmlformats.org/drawingml/2006/main">
            <a:pPr algn="l">
              <a:defRPr sz="2175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pPr>
            <a:r>
              <a:rPr sz="2175" b="0">
                <a:solidFill>
                  <a:srgbClr val="BECFEA"/>
                </a:solidFill>
                <a:latin typeface="Pretendard"/>
                <a:ea typeface="Pretendard"/>
                <a:cs typeface="Pretendard"/>
              </a:rPr>
              <a:t>인용한 후속 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AE6FBF-B826-450C-AEEE-50E02B4B8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133600"/>
            <a:ext cx="6391275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2DD7DA-CA69-4949-BF05-8ACF89DA8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2362200"/>
            <a:ext cx="11334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2465DC"/>
                </a:solidFill>
                <a:latin typeface="Pretendard"/>
                <a:ea typeface="Pretendard"/>
                <a:cs typeface="Pretendard"/>
              </a:rPr>
              <a:t>동의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EEC34B-B67B-48E8-B21B-CEE1210F9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381250"/>
            <a:ext cx="4533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“주장 A에 동의한다”</a:t>
            </a:r>
          </a:p>
        </p:txBody>
      </p: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4A98A8-407D-44CB-A96A-AB2821BEA20C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 flipV="1">
            <a:off x="3524250" y="2581275"/>
            <a:ext cx="1600200" cy="1062038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  <a:tailEnd type="triangle" w="sm" len="sm"/>
          </a:ln>
        </p:spPr>
      </p:cxn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C96431-D520-4EE4-B858-0A03A56A7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390900"/>
            <a:ext cx="6391275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FABE90-686D-4158-A519-2AEDA8A81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619500"/>
            <a:ext cx="11334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2465DC"/>
                </a:solidFill>
                <a:latin typeface="Pretendard"/>
                <a:ea typeface="Pretendard"/>
                <a:cs typeface="Pretendard"/>
              </a:rPr>
              <a:t>질문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CEB957-031F-4A8A-9FF8-A55E49B3C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638550"/>
            <a:ext cx="4533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“이 해석의 기준은 무엇인가?”</a:t>
            </a:r>
          </a:p>
        </p:txBody>
      </p:sp>
      <p:cxnSp>
        <p:nvCxn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B43F62-C3CB-41B7-B74E-9596078A0F3E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12" idx="1"/>
          </p:cNvCxnSpPr>
          <p:nvPr/>
        </p:nvCxnSpPr>
        <p:spPr>
          <a:xfrm xmlns:a="http://schemas.openxmlformats.org/drawingml/2006/main">
            <a:off x="3524250" y="3643313"/>
            <a:ext cx="1600200" cy="195263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  <a:tailEnd type="triangle" w="sm" len="sm"/>
          </a:ln>
        </p:spPr>
      </p:cxn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3E8A07-1675-40D1-89CB-59A61B27E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648200"/>
            <a:ext cx="6391275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FC613F-B9CC-4EC8-8D59-B1B2ED2C8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876800"/>
            <a:ext cx="11334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2465DC"/>
                </a:solidFill>
                <a:latin typeface="Pretendard"/>
                <a:ea typeface="Pretendard"/>
                <a:cs typeface="Pretendard"/>
              </a:rPr>
              <a:t>반박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7C32EE-E6C6-404E-914D-06AECAB9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895850"/>
            <a:ext cx="4533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“이 자료만으로 그 결론을 낼 수 없다”</a:t>
            </a:r>
          </a:p>
        </p:txBody>
      </p:sp>
      <p:cxnSp>
        <p:nvCxn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A30E53-88A8-4191-AF13-8C70C25CC544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3524250" y="3643313"/>
            <a:ext cx="1600200" cy="1452563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585319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585A81-2DA4-42E0-B780-554B59514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주장과 쟁점의 변화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75C3B0-0549-4CF0-924F-51BDC1FB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같은 주장이 어떻게 달라지는지, 어떤 계정이 이야기를 이어가거나 쟁점을 바꾸는지 분석합니다.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4CE827-DEF0-4F54-87F8-4FCAC1449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AD13D2-91AB-4984-BFCB-253F6B6C6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76333F-D8DC-4A3E-801B-F3076D145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38375"/>
            <a:ext cx="3333750" cy="1209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96EC13-A46C-4838-B8A0-E197ABDEB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09850"/>
            <a:ext cx="29146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40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주장 제시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984BC7-D5CA-4E37-A510-E15B26BE5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38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자료 A로 결론 X를 설명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7BA8C7-15C8-45E2-AB44-E96F9F1D4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238375"/>
            <a:ext cx="3333750" cy="1209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2E2EA0-2014-4387-8605-DC25A1E6F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609850"/>
            <a:ext cx="29146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4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표현의 변화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D2179D-6C64-4218-8B3B-A53FE03E2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876675"/>
            <a:ext cx="338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주장을 요약하거나 강조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9CB6E9-087B-4A1D-A733-094B4445C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238375"/>
            <a:ext cx="3333750" cy="1209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3E89DF-52EF-4A14-88E8-880F584C2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609850"/>
            <a:ext cx="29146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40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쟁점의 확대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397E71-65A3-47B2-921E-11A63CA4A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876675"/>
            <a:ext cx="338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자료의 적용 범위에 질문</a:t>
            </a:r>
          </a:p>
        </p:txBody>
      </p:sp>
      <p:cxnSp>
        <p:nvCxn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5AE8BF-02EE-4782-9618-9CDE64377E9B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3962400" y="2843213"/>
            <a:ext cx="466725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cxnSp>
        <p:nvCxn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9526DD-F412-4520-BA21-DE557F16FBAA}"/>
              </a:ext>
            </a:extLst>
          </p:cNvPr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7762875" y="2843213"/>
            <a:ext cx="466725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88486208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B214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D02439-E2C7-490E-AAE4-37924FBA7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게시글이 퍼지는 경로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976897-C9A4-4606-B6C8-7255DD1F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34507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C9F1CD-F17A-4158-BB0C-501A90B51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AFC2E0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AFC2E0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AFC2E0"/>
                </a:solidFill>
                <a:latin typeface="Pretendard"/>
                <a:ea typeface="Pretendard"/>
                <a:cs typeface="Pretendard"/>
              </a:rPr>
              <a:t>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30A439-80A2-43FB-9B9A-1486123D1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62175"/>
            <a:ext cx="3276600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55A"/>
          </a:solidFill>
          <a:ln xmlns:a="http://schemas.openxmlformats.org/drawingml/2006/main" w="9525">
            <a:solidFill>
              <a:srgbClr val="34507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7B565E-6084-44D1-89F9-9F3B734EF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381250"/>
            <a:ext cx="28384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원문 a1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797F04-A5B1-44C1-A081-5263E1C9D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057525"/>
            <a:ext cx="28384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B8F8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92B8F8"/>
                </a:solidFill>
                <a:latin typeface="Pretendard"/>
                <a:ea typeface="Pretendard"/>
                <a:cs typeface="Pretendard"/>
              </a:defRPr>
            </a:pPr>
            <a:r>
              <a:rPr sz="1950" b="1">
                <a:solidFill>
                  <a:srgbClr val="92B8F8"/>
                </a:solidFill>
                <a:latin typeface="Pretendard"/>
                <a:ea typeface="Pretendard"/>
                <a:cs typeface="Pretendard"/>
              </a:rPr>
              <a:t>계정 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D73535-27EC-46E2-8096-AF883D750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619500"/>
            <a:ext cx="28384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345078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24FF5F-F70C-49FC-87C9-6B2EA8D8B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876675"/>
            <a:ext cx="28384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02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주장 A와 자료를 게시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2545A4-EDE2-4772-BF9E-45F93E2D0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62175"/>
            <a:ext cx="3276600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55A"/>
          </a:solidFill>
          <a:ln xmlns:a="http://schemas.openxmlformats.org/drawingml/2006/main" w="9525">
            <a:solidFill>
              <a:srgbClr val="345078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48EBA5-18C3-4CE9-843B-AD1659486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2381250"/>
            <a:ext cx="28384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인용 글 b1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EBF553-7AB6-4B62-8E87-4957CA7C4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3057525"/>
            <a:ext cx="28384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B8F8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92B8F8"/>
                </a:solidFill>
                <a:latin typeface="Pretendard"/>
                <a:ea typeface="Pretendard"/>
                <a:cs typeface="Pretendard"/>
              </a:defRPr>
            </a:pPr>
            <a:r>
              <a:rPr sz="1950" b="1">
                <a:solidFill>
                  <a:srgbClr val="92B8F8"/>
                </a:solidFill>
                <a:latin typeface="Pretendard"/>
                <a:ea typeface="Pretendard"/>
                <a:cs typeface="Pretendard"/>
              </a:rPr>
              <a:t>계정 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4EE783-4138-4AE3-A820-F81F0B661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3619500"/>
            <a:ext cx="28384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345078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2C2CA8-C8B5-45CD-8582-1AD3FA4CB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3876675"/>
            <a:ext cx="28384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02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원문 a1에 질문을 덧붙임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E9B115-AA60-46EE-AF84-9C3A480A1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162175"/>
            <a:ext cx="3276600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55A"/>
          </a:solidFill>
          <a:ln xmlns:a="http://schemas.openxmlformats.org/drawingml/2006/main" w="9525">
            <a:solidFill>
              <a:srgbClr val="345078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EA6FA6-ED2E-4F82-8B0E-8FF4B3CA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2381250"/>
            <a:ext cx="28384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후속 공유 c1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961CFD-4ADE-4D36-8B87-5521F52DA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3057525"/>
            <a:ext cx="28384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B8F8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92B8F8"/>
                </a:solidFill>
                <a:latin typeface="Pretendard"/>
                <a:ea typeface="Pretendard"/>
                <a:cs typeface="Pretendard"/>
              </a:defRPr>
            </a:pPr>
            <a:r>
              <a:rPr sz="1950" b="1">
                <a:solidFill>
                  <a:srgbClr val="92B8F8"/>
                </a:solidFill>
                <a:latin typeface="Pretendard"/>
                <a:ea typeface="Pretendard"/>
                <a:cs typeface="Pretendard"/>
              </a:rPr>
              <a:t>계정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6CF3B4-47E3-4137-BB47-1ADC58C5F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3619500"/>
            <a:ext cx="28384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345078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6BAF74-3E9D-4282-BE48-F81D13ACE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3876675"/>
            <a:ext cx="28384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02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인용 글 b1을 다시 공유</a:t>
            </a:r>
          </a:p>
        </p:txBody>
      </p:sp>
      <p:cxnSp>
        <p:nvCxn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2570FA-224C-42BC-B738-B3E9B849E4BA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3905250" y="3552825"/>
            <a:ext cx="5334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92B8F8"/>
            </a:solidFill>
            <a:tailEnd type="triangle" w="sm" len="sm"/>
          </a:ln>
        </p:spPr>
      </p:cxnSp>
      <p:cxnSp>
        <p:nvCxn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EEEDE7-B0C5-4509-9DD2-3DB472C0910B}"/>
              </a:ext>
            </a:extLst>
          </p:cNvPr>
          <p:cNvCxnSpPr>
            <a:stCxn xmlns:a="http://schemas.openxmlformats.org/drawingml/2006/main" id="9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7715250" y="3552825"/>
            <a:ext cx="5334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92B8F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92707661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A17F84-AAA9-4424-B1A0-6F34F475C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플랫폼을 넘나드는 이야기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1A990E-B3B0-4627-914F-61A161818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플랫폼마다 쓰는 표현과 참여 방식의 차이를 읽고, 같은 주제에 대한 반응을 비교합니다.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C7E9DC-467D-4AD6-A780-BA36B3ABE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35DF78-1E02-40B6-9941-0BAE28A7C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398BC5-0FD3-49B4-AC64-DBDB34DE2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90750"/>
            <a:ext cx="5057775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2465D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3353D9-856A-4C1B-97D1-2046BC6D3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28875"/>
            <a:ext cx="50577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X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86E64E-34BA-4EB0-AD14-B8D045929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86100"/>
            <a:ext cx="50577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게시글과 재공유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02C00C-FDA7-4A85-8961-102A422BD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190750"/>
            <a:ext cx="5057775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2465D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B51860-B93D-4A28-BDEE-75E94E7AD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428875"/>
            <a:ext cx="50577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Instagram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7B04D3-D46B-496A-B63A-0F47DE108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086100"/>
            <a:ext cx="50577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게시물과 댓글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8163E1-F3FA-48A2-A6D7-AD9F21F66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43350"/>
            <a:ext cx="5057775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2465DC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A31045-5708-45DD-BDE2-39F5153DD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81475"/>
            <a:ext cx="50577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YouTube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6380C7-2499-49CD-AE4C-8DFBE58C9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38700"/>
            <a:ext cx="50577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영상 관련 글과 반응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A4B50A-FE2E-42FF-8A3F-DD22EE653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943350"/>
            <a:ext cx="5057775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2465D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3D61C4-891A-4795-BD12-F7EAD1E9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181475"/>
            <a:ext cx="50577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온라인 커뮤니티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C74107-B156-43DD-BEA1-243050039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838700"/>
            <a:ext cx="50577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게시글과 인용</a:t>
            </a:r>
          </a:p>
        </p:txBody>
      </p:sp>
    </p:spTree>
    <p:extLst>
      <p:ext uri="{BB962C8B-B14F-4D97-AF65-F5344CB8AC3E}">
        <p14:creationId xmlns:p14="http://schemas.microsoft.com/office/powerpoint/2010/main" val="209708082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22FD93-A584-420C-914C-FDC6DC359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게시물로 확인하는 분석 근거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BBA03D-7E94-446C-AC2E-CE19DA1A2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관계도와 주장에 해당하는 원문, 공유 글과 댓글을 함께 제시해 내용을 자세히 읽을 수 있습니다.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774154-C1C2-4DEC-9AB2-19CC3E44D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68408B-05C2-4D00-A94C-13D85D3F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20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391C82-CBAF-47D9-A5B4-7B3F1C366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743200"/>
            <a:ext cx="704850" cy="704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D3BE86-322E-4A1C-A16A-CF7142E0D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986088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8C8C19-812E-4486-AFE7-B75AC5B96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743200"/>
            <a:ext cx="704850" cy="704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E2B5AB-29F7-4854-848D-0D5197047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986088"/>
            <a:ext cx="704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B</a:t>
            </a:r>
          </a:p>
        </p:txBody>
      </p:sp>
      <p:cxnSp>
        <p:nvCxn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F6A6A3-3A24-4F09-820C-BB8D1E321767}"/>
              </a:ext>
            </a:extLst>
          </p:cNvPr>
          <p:cNvCxnSpPr>
            <a:stCxn xmlns:a="http://schemas.openxmlformats.org/drawingml/2006/main" id="5" idx="6"/>
            <a:endCxn xmlns:a="http://schemas.openxmlformats.org/drawingml/2006/main" id="7" idx="2"/>
          </p:cNvCxnSpPr>
          <p:nvPr/>
        </p:nvCxnSpPr>
        <p:spPr>
          <a:xfrm xmlns:a="http://schemas.openxmlformats.org/drawingml/2006/main">
            <a:off x="1800225" y="3095625"/>
            <a:ext cx="1666875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465DC"/>
            </a:solidFill>
            <a:tailEnd type="triangle" w="sm" len="sm"/>
          </a:ln>
        </p:spPr>
      </p:cxn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88736A-25A0-444D-BD41-9EE2A27AA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76700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A의 글을 공유한 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74AC88-4F54-46B3-BCD7-40E568B2F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2057400"/>
            <a:ext cx="5019675" cy="3638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084385-D788-49A7-B843-C4CA1E106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286000"/>
            <a:ext cx="44767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25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관련 게시물 b1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FF52AB-24C6-4FA8-942E-7CEEEF0A4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838450"/>
            <a:ext cx="44767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50C499-D63A-4F06-8028-EFE98D993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086100"/>
            <a:ext cx="1752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pPr>
            <a:r>
              <a:rPr sz="1875" b="1">
                <a:solidFill>
                  <a:srgbClr val="2465DC"/>
                </a:solidFill>
                <a:latin typeface="Pretendard"/>
                <a:ea typeface="Pretendard"/>
                <a:cs typeface="Pretendard"/>
              </a:rPr>
              <a:t>작성 계정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D0396B-EBCD-4C71-8105-441AD242E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086100"/>
            <a:ext cx="2428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B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80C4A5-C47B-4B08-93A4-A6723E1F0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705225"/>
            <a:ext cx="1752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pPr>
            <a:r>
              <a:rPr sz="1875" b="1">
                <a:solidFill>
                  <a:srgbClr val="2465DC"/>
                </a:solidFill>
                <a:latin typeface="Pretendard"/>
                <a:ea typeface="Pretendard"/>
                <a:cs typeface="Pretendard"/>
              </a:rPr>
              <a:t>공유한 원문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7AAF6D-ED29-45AF-B99A-642FB914A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705225"/>
            <a:ext cx="2428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A의 게시물 a1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8881DE-30A6-4C8A-850A-36A657E5B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324350"/>
            <a:ext cx="1752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pPr>
            <a:r>
              <a:rPr sz="1875" b="1">
                <a:solidFill>
                  <a:srgbClr val="2465DC"/>
                </a:solidFill>
                <a:latin typeface="Pretendard"/>
                <a:ea typeface="Pretendard"/>
                <a:cs typeface="Pretendard"/>
              </a:rPr>
              <a:t>덧붙인 의견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91E870-EB5F-4144-8DB5-AA201B829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324350"/>
            <a:ext cx="24288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주장 A에 대한 의견</a:t>
            </a:r>
          </a:p>
        </p:txBody>
      </p:sp>
    </p:spTree>
    <p:extLst>
      <p:ext uri="{BB962C8B-B14F-4D97-AF65-F5344CB8AC3E}">
        <p14:creationId xmlns:p14="http://schemas.microsoft.com/office/powerpoint/2010/main" val="49506794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46A677-512F-4381-B73E-B1572E0D3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글과 반응을 함께 읽는 분석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473C7D-BA49-44C4-A0D7-DC5D95C18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게시물 본문만으로 놓치기 쉬운 입장과 쟁점을 인용 의견, 댓글, 관련 글에서 읽습니다.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DD2011-14E5-4761-9B99-FBA84E12D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DB0D89-2401-4F03-AACB-E3E53920C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21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BC8BF8-C2C5-42C2-A8DB-886C61F84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71700"/>
            <a:ext cx="4657725" cy="2914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ABCFBB-7A05-4676-B302-FBD42BA82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457450"/>
            <a:ext cx="4143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주장 A를 담은 게시글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94AF60-6D8A-45EF-BDA7-6E4899A0B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238500"/>
            <a:ext cx="41433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pPr>
            <a:r>
              <a: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rPr>
              <a:t>원문의 결론과 인용 자료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248CE0-FAA1-4AB2-BD7E-C453518F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010025"/>
            <a:ext cx="41433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pPr>
            <a:r>
              <a: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rPr>
              <a:t>작성 계정과 게시 시점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F0FC7-A5D2-4998-A132-22C34DE57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143125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인용 의견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9C6A1C-4B38-41BC-9313-48D331393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686050"/>
            <a:ext cx="4857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어떤 부분에 동의하거나 반대하는가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F886B6-1188-4950-AE0A-584E72DA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095625"/>
            <a:ext cx="48577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DB3412-7981-4B7E-8404-B39D124BC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35280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댓글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FD771B-9C8F-4352-AB8A-5B64A4223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895725"/>
            <a:ext cx="4857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반복해서 나오는 질문은 무엇인가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348A96-4464-47EF-94C7-653C3FE2B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305300"/>
            <a:ext cx="48577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459370-102D-4EBD-9774-CECA25E39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562475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관련 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E55B36-D671-4355-8328-6EF787B44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5105400"/>
            <a:ext cx="4857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이전 주장과 어떤 내용이 달라졌는가</a:t>
            </a:r>
          </a:p>
        </p:txBody>
      </p:sp>
    </p:spTree>
    <p:extLst>
      <p:ext uri="{BB962C8B-B14F-4D97-AF65-F5344CB8AC3E}">
        <p14:creationId xmlns:p14="http://schemas.microsoft.com/office/powerpoint/2010/main" val="122331681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31E39B-962E-404E-BE5E-E874E53C0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관계 구조와 주요 담론, 관련 게시물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2C2B85-7E8D-49DA-AAB2-2BD2DE5D1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F1F1CC-6484-4976-9888-B026DB28C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22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90C31F-7432-4CBB-9BA6-B028B68C6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9775"/>
            <a:ext cx="10896600" cy="3724275"/>
          </a:xfrm>
          <a:prstGeom xmlns:a="http://schemas.openxmlformats.org/drawingml/2006/main" prst="roundRect">
            <a:avLst>
              <a:gd name="adj" fmla="val 1279"/>
            </a:avLst>
          </a:prstGeom>
          <a:solidFill xmlns:a="http://schemas.openxmlformats.org/drawingml/2006/main">
            <a:srgbClr val="F5F8FD"/>
          </a:solidFill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22C4BC-24C6-4E53-B360-682C9E8F6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9775"/>
            <a:ext cx="108966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66AD96-E8F8-447F-85CF-5003D3191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152650"/>
            <a:ext cx="63055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72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COLLINA SYSTEM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C25BAE-618A-408A-AA09-72C0A0B03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714625"/>
            <a:ext cx="1924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2465DC"/>
                </a:solidFill>
                <a:latin typeface="Pretendard"/>
                <a:ea typeface="Pretendard"/>
                <a:cs typeface="Pretendard"/>
              </a:defRPr>
            </a:pPr>
            <a:r>
              <a:rPr sz="1800" b="1">
                <a:solidFill>
                  <a:srgbClr val="2465DC"/>
                </a:solidFill>
                <a:latin typeface="Pretendard"/>
                <a:ea typeface="Pretendard"/>
                <a:cs typeface="Pretendard"/>
              </a:rPr>
              <a:t>관계 구조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EA27F9-3742-49BA-B663-B8AD65C37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714625"/>
            <a:ext cx="1924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주요 담론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1744C3-DFAB-47B0-8C3C-432975179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714625"/>
            <a:ext cx="23526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관련 게시물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90F088-5DA5-42A8-B1C9-71793C825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143250"/>
            <a:ext cx="104965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273C12-3206-4E0A-AC0D-A471475A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3838575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F5A553-002C-423D-A003-1BC485A91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4033838"/>
            <a:ext cx="609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19135D-222F-4A33-9E88-8A65A5672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4480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F3A1AC-CE63-4505-87C8-7DD32AA00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595688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B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DD5F83-5B3F-4AC2-AEF7-375C0D470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7625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AF8E69-F7CA-42D1-B39F-7B724BBD3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910138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1C4CA5-D635-4BAE-BE6E-43EA39BC3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0725" y="39243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845F9B-979B-4072-8535-F97DDCFE3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0725" y="4071938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D</a:t>
            </a:r>
          </a:p>
        </p:txBody>
      </p:sp>
      <p:cxnSp>
        <p:nvCxn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554EA7-E7AD-477D-9DF4-B1FD10E18647}"/>
              </a:ext>
            </a:extLst>
          </p:cNvPr>
          <p:cNvCxnSpPr>
            <a:stCxn xmlns:a="http://schemas.openxmlformats.org/drawingml/2006/main" id="11" idx="6"/>
            <a:endCxn xmlns:a="http://schemas.openxmlformats.org/drawingml/2006/main" id="13" idx="2"/>
          </p:cNvCxnSpPr>
          <p:nvPr/>
        </p:nvCxnSpPr>
        <p:spPr>
          <a:xfrm xmlns:a="http://schemas.openxmlformats.org/drawingml/2006/main" flipV="1">
            <a:off x="2314575" y="3705225"/>
            <a:ext cx="1419225" cy="43815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  <a:tailEnd type="triangle" w="sm" len="sm"/>
          </a:ln>
        </p:spPr>
      </p:cxnSp>
      <p:cxnSp>
        <p:nvCxn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FC20B0-87C8-4056-9AB2-4368604D97DA}"/>
              </a:ext>
            </a:extLst>
          </p:cNvPr>
          <p:cNvCxnSpPr>
            <a:stCxn xmlns:a="http://schemas.openxmlformats.org/drawingml/2006/main" id="11" idx="5"/>
            <a:endCxn xmlns:a="http://schemas.openxmlformats.org/drawingml/2006/main" id="15" idx="2"/>
          </p:cNvCxnSpPr>
          <p:nvPr/>
        </p:nvCxnSpPr>
        <p:spPr>
          <a:xfrm xmlns:a="http://schemas.openxmlformats.org/drawingml/2006/main">
            <a:off x="2225301" y="4358901"/>
            <a:ext cx="1508499" cy="660774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  <a:tailEnd type="triangle" w="sm" len="sm"/>
          </a:ln>
        </p:spPr>
      </p:cxnSp>
      <p:cxnSp>
        <p:nvCxn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88642F-633E-44D0-AF64-3DA575774271}"/>
              </a:ext>
            </a:extLst>
          </p:cNvPr>
          <p:cNvCxnSpPr>
            <a:stCxn xmlns:a="http://schemas.openxmlformats.org/drawingml/2006/main" id="13" idx="6"/>
            <a:endCxn xmlns:a="http://schemas.openxmlformats.org/drawingml/2006/main" id="17" idx="2"/>
          </p:cNvCxnSpPr>
          <p:nvPr/>
        </p:nvCxnSpPr>
        <p:spPr>
          <a:xfrm xmlns:a="http://schemas.openxmlformats.org/drawingml/2006/main">
            <a:off x="4248150" y="3705225"/>
            <a:ext cx="1552575" cy="47625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  <a:tailEnd type="triangle" w="sm" len="sm"/>
          </a:ln>
        </p:spPr>
      </p:cxnSp>
      <p:cxnSp>
        <p:nvCxn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ABDC4C-B9DA-4A39-9D7F-6B515B7856E7}"/>
              </a:ext>
            </a:extLst>
          </p:cNvPr>
          <p:cNvCxnSpPr>
            <a:stCxn xmlns:a="http://schemas.openxmlformats.org/drawingml/2006/main" id="15" idx="6"/>
            <a:endCxn xmlns:a="http://schemas.openxmlformats.org/drawingml/2006/main" id="17" idx="3"/>
          </p:cNvCxnSpPr>
          <p:nvPr/>
        </p:nvCxnSpPr>
        <p:spPr>
          <a:xfrm xmlns:a="http://schemas.openxmlformats.org/drawingml/2006/main" flipV="1">
            <a:off x="4248150" y="4363325"/>
            <a:ext cx="1627900" cy="65635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92B8F8"/>
            </a:solidFill>
            <a:tailEnd type="triangle" w="sm" len="sm"/>
          </a:ln>
        </p:spPr>
      </p:cxn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D90D85-6ABC-472D-94F4-41987D504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3419475"/>
            <a:ext cx="37242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0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계정 B의 활동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B9F6BB-31BC-4F49-B84A-8B72FDB7E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4048125"/>
            <a:ext cx="377190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A의 게시글을 공유</a:t>
            </a:r>
          </a:p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주장 A에 의견을 더해 참여</a:t>
            </a:r>
          </a:p>
          <a:p xmlns:a="http://schemas.openxmlformats.org/drawingml/2006/main">
            <a:pPr algn="l">
              <a:def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7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관련 게시물 b1에서 내용 확인</a:t>
            </a:r>
          </a:p>
        </p:txBody>
      </p:sp>
    </p:spTree>
    <p:extLst>
      <p:ext uri="{BB962C8B-B14F-4D97-AF65-F5344CB8AC3E}">
        <p14:creationId xmlns:p14="http://schemas.microsoft.com/office/powerpoint/2010/main" val="144551808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2E15FD-7296-48C9-B9F8-1D190CCE1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온라인 공격의 내용을 더 분명하게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363841-3B59-4016-A320-72D139BA9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B3F95A-A016-494F-B0E2-A9BC8CE16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DE13F2-C721-4A6B-912D-583E770A6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71700"/>
            <a:ext cx="5010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40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무엇이 반복되는지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B42BBE-A467-4B50-BA9E-955C6DBBF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28925"/>
            <a:ext cx="50101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자주 등장하는 주장과 인용 자료,</a:t>
            </a:r>
          </a:p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표현이 달라진 후속 글을 읽습니다.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5E4253-876E-4B5B-BBE0-6CF0409AD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29100"/>
            <a:ext cx="58388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40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누가 어떤 방식으로 참여하는지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79A1B7-D69A-4247-8BC5-6B4BB3578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86325"/>
            <a:ext cx="583882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직접 작성과 재공유, 질문과 반박을</a:t>
            </a:r>
          </a:p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구분해 계정의 활동을 설명합니다.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D64480-27E1-407E-BD97-87438A543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362200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141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7579EE-C355-44B5-946A-BCE41B7D3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833688"/>
            <a:ext cx="1162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주장 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527BB5-15F2-4BB5-81B0-29C936638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5525" y="20193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330257-9DA2-433D-9B6A-6B64E5CD8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5525" y="2195513"/>
            <a:ext cx="57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0A9EC3-B8EA-44B5-AE56-CC4BB7732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3838575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5D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023F7A-1FB8-44F7-8FB0-71E785DC2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4014788"/>
            <a:ext cx="57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B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43EAE8-2DA6-4349-A2A2-821C900D9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70535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F3FC"/>
          </a:solidFill>
          <a:ln xmlns:a="http://schemas.openxmlformats.org/drawingml/2006/main" w="19050">
            <a:solidFill>
              <a:srgbClr val="D8E2F1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8C5111-28CA-4CD9-929B-4935CA683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881563"/>
            <a:ext cx="57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15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C</a:t>
            </a:r>
          </a:p>
        </p:txBody>
      </p:sp>
      <p:cxnSp>
        <p:nvCxn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4E8AEB-BCFB-481A-9F5A-B80A75462FCC}"/>
              </a:ext>
            </a:extLst>
          </p:cNvPr>
          <p:cNvCxnSpPr>
            <a:stCxn xmlns:a="http://schemas.openxmlformats.org/drawingml/2006/main" id="8" idx="6"/>
            <a:endCxn xmlns:a="http://schemas.openxmlformats.org/drawingml/2006/main" id="10" idx="3"/>
          </p:cNvCxnSpPr>
          <p:nvPr/>
        </p:nvCxnSpPr>
        <p:spPr>
          <a:xfrm xmlns:a="http://schemas.openxmlformats.org/drawingml/2006/main" flipV="1">
            <a:off x="8953500" y="2507106"/>
            <a:ext cx="1045719" cy="436119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92B8F8"/>
            </a:solidFill>
          </a:ln>
        </p:spPr>
      </p:cxnSp>
      <p:cxnSp>
        <p:nvCxn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79EB30-C1C4-4AA9-BDA7-6DC120824B24}"/>
              </a:ext>
            </a:extLst>
          </p:cNvPr>
          <p:cNvCxnSpPr>
            <a:stCxn xmlns:a="http://schemas.openxmlformats.org/drawingml/2006/main" id="8" idx="5"/>
            <a:endCxn xmlns:a="http://schemas.openxmlformats.org/drawingml/2006/main" id="12" idx="1"/>
          </p:cNvCxnSpPr>
          <p:nvPr/>
        </p:nvCxnSpPr>
        <p:spPr>
          <a:xfrm xmlns:a="http://schemas.openxmlformats.org/drawingml/2006/main">
            <a:off x="8783322" y="3354072"/>
            <a:ext cx="1644523" cy="568198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92B8F8"/>
            </a:solidFill>
          </a:ln>
        </p:spPr>
      </p:cxnSp>
      <p:cxnSp>
        <p:nvCxn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32E05C-EE61-4B2D-9176-8ED5A6DAD825}"/>
              </a:ext>
            </a:extLst>
          </p:cNvPr>
          <p:cNvCxnSpPr>
            <a:stCxn xmlns:a="http://schemas.openxmlformats.org/drawingml/2006/main" id="8" idx="4"/>
            <a:endCxn xmlns:a="http://schemas.openxmlformats.org/drawingml/2006/main" id="14" idx="0"/>
          </p:cNvCxnSpPr>
          <p:nvPr/>
        </p:nvCxnSpPr>
        <p:spPr>
          <a:xfrm xmlns:a="http://schemas.openxmlformats.org/drawingml/2006/main" flipH="1">
            <a:off x="7905750" y="3524250"/>
            <a:ext cx="466725" cy="118110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92B8F8"/>
            </a:solidFill>
          </a:ln>
        </p:spPr>
      </p:cxnSp>
    </p:spTree>
    <p:extLst>
      <p:ext uri="{BB962C8B-B14F-4D97-AF65-F5344CB8AC3E}">
        <p14:creationId xmlns:p14="http://schemas.microsoft.com/office/powerpoint/2010/main" val="161859046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4A4148-48ED-4074-AC25-F8CE55086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공유하고 검토하기 쉬운 분석 결과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1CCFE6-AED9-4C68-95F5-7C7DE3B9E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7ABC17-72F8-40AC-9D76-15EDED853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24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416473-4CCA-4C6D-B4B1-4131A36DE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47875"/>
            <a:ext cx="5991225" cy="3752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6FE897-1EB5-47CE-8C90-C96297B6F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54578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550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분석 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02F0F2-9DAC-4F0E-BEBC-183E4D09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14650"/>
            <a:ext cx="5438775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2465DC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D8845E-0CA1-43D6-AE03-F21BC5106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81350"/>
            <a:ext cx="54292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핵심 내용과 주요 주장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0E24C9-7B7F-406F-81C3-E51951D2F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43325"/>
            <a:ext cx="54292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계정의 활동과 관계도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D8E7F0-D97A-47BF-A1D6-08FCA16C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05300"/>
            <a:ext cx="54292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게시글의 확산 경로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C923CC-4573-4C54-A780-67ED234F2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67275"/>
            <a:ext cx="54292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관련 게시물과 분석 범위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D0103A-E754-4DC6-B855-51F4F3E70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400300"/>
            <a:ext cx="4162425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상황을 요약한 설명에서 시작해</a:t>
            </a:r>
          </a:p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계정과 게시물의 상세 내용을</a:t>
            </a:r>
          </a:p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차례로 검토할 수 있습니다.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8A1F5B-87DC-415C-94F0-E2CA54FAA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4467225"/>
            <a:ext cx="416242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보고서 형식과 첨부 자료는</a:t>
            </a:r>
          </a:p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활용 목적에 맞춰 협의합니다.</a:t>
            </a:r>
          </a:p>
        </p:txBody>
      </p:sp>
    </p:spTree>
    <p:extLst>
      <p:ext uri="{BB962C8B-B14F-4D97-AF65-F5344CB8AC3E}">
        <p14:creationId xmlns:p14="http://schemas.microsoft.com/office/powerpoint/2010/main" val="31603181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98C479-4390-467F-A584-9D6710F46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상황 파악부터 후속 검토까지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4BC100-6458-48EC-BE24-8AC42B729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0FF4D2-81D2-43F9-814C-51A8B626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25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755C41-FB72-4687-8D5C-C7F355F69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95500"/>
            <a:ext cx="3848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내부 보고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9A02C0-6BB0-4F3E-B365-89CFF4B78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2095500"/>
            <a:ext cx="64389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주요 주장과 관련 계정을 설명하고</a:t>
            </a:r>
          </a:p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확산 경로를 시각 자료로 공유합니다.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13915D-8EEA-4A59-AE6A-A09AD108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14675"/>
            <a:ext cx="10829925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36DB91-4DD2-430A-89B9-D97E06FDF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00425"/>
            <a:ext cx="3848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대응 검토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B030C9-4B03-4E5F-AB56-39B71CFBF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3400425"/>
            <a:ext cx="64389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쟁점이 되는 표현과 참여 방식을 읽어</a:t>
            </a:r>
          </a:p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확인할 게시물과 질문을 좁힙니다.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729C4D-8ADA-4B57-B7DC-B732E9517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19600"/>
            <a:ext cx="10829925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ADD7AC-2489-4B70-9BBB-20872F3DE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3848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3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연구·조사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9BCFB6-7C19-4AF5-916E-AC761C124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4705350"/>
            <a:ext cx="64389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주제별 주장과 계정 활동을 비교해</a:t>
            </a:r>
          </a:p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추가로 분석할 범위를 정합니다.</a:t>
            </a:r>
          </a:p>
        </p:txBody>
      </p:sp>
    </p:spTree>
    <p:extLst>
      <p:ext uri="{BB962C8B-B14F-4D97-AF65-F5344CB8AC3E}">
        <p14:creationId xmlns:p14="http://schemas.microsoft.com/office/powerpoint/2010/main" val="213388162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3F920C-809D-4B4F-80C6-8C8138621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서비스 제공 안내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2F6A86-6278-47B1-8F6E-713E24E34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현재는 전문가가 분석을 수행하고 결과물을 제공합니다. 고객이 직접 이용하는 시스템은 개발 중입니다.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6634A8-81CF-482C-AE34-A055CBF17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70E3A1-BDB4-4AC6-BBC5-AC11D58E9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F3EDFD-7C2E-4E19-887A-52CBDE9E5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81200"/>
            <a:ext cx="21812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분석 대상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098733-6744-4A5D-838D-F601E0D3F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000250"/>
            <a:ext cx="84201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X·Instagram·YouTube·온라인 커뮤니티의 공개 자료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5132BB-3E7F-4EA6-BF42-75C0A92C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62225"/>
            <a:ext cx="108775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B40457-0695-4EB6-ADDE-1A8A049A0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76525"/>
            <a:ext cx="21812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분석 기간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F214FF-869D-4666-80E1-8D1EC7C6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695575"/>
            <a:ext cx="84201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과거 게시물 조사와 신규 게시물 지속 수집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86CDF5-7CB5-4A67-89C0-2B80C58CB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57550"/>
            <a:ext cx="108775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E9E368-520E-4371-BB5F-D40339A5B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71850"/>
            <a:ext cx="21812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결과물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E01569-4105-45C2-9214-254039653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3390900"/>
            <a:ext cx="84201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보고서와 관련 자료, PDF·한글·워드·엑셀 형식 협의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AD264B-5F85-43B6-B5DE-EA7CBF082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52875"/>
            <a:ext cx="1087755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0080CE-09E3-428B-B931-D568D2B62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67175"/>
            <a:ext cx="21812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범위 협의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6E1131-F3FA-462D-888A-7F879D0D7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4086225"/>
            <a:ext cx="84201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95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대상 주제와 계정, 자료 확보 조건에 맞춰 일정·비용 결정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F472B4-F8EA-41D4-9C15-73F366797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57775"/>
            <a:ext cx="108966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확보한 공개 자료를 바탕으로 분석하며, 삭제·접근 제한 자료는 수집할 수 없습니다.</a:t>
            </a:r>
          </a:p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계정의 관계와 활동을 설명하는 분석입니다. 실제 도달 인원이나</a:t>
            </a:r>
          </a:p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실명·배후를 확정하지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167381737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162036-7450-4760-912A-C3B43EF83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322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확인하고 싶은 내용을 알려주세요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16C0B7-CBE2-4A93-A7AF-753F6E42D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관련 게시물과 궁금한 점을 보내주시면 분석 범위와 일정을 제안합니다.</a:t>
            </a:r>
          </a:p>
          <a:p xmlns:a="http://schemas.openxmlformats.org/drawingml/2006/main">
            <a:pPr algn="l">
              <a:def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상담과 범위 설명은 무료이며, 실제 수집·분석은 별도 견적입니다.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30B2DC-1A7A-4EEE-ADF6-12D95E669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E18A58-1192-4B03-AF4D-C8571C7FE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27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C6E1CA-EA50-4B37-874A-635256405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76450"/>
            <a:ext cx="25336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상황과 질문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C7410B-A5B9-4C33-80AA-F9610F4A0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2095500"/>
            <a:ext cx="76581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무슨 일이 있었고 무엇을 알고 싶은지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5B83A2-8BB0-4A0A-9BF2-17DDA5710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76525"/>
            <a:ext cx="10887075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E983C6-4B5F-4965-B61F-1729121E4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86075"/>
            <a:ext cx="25336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관련 자료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B00ABA-2F87-42D7-993B-C0FF202AB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2905125"/>
            <a:ext cx="76581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게시물 링크, 키워드, 알고 있는 계정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724A5D-C598-4B3E-BE4D-1FAB4ECB0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86150"/>
            <a:ext cx="10887075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BD0688-DF88-4536-9DC4-C123017B0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95700"/>
            <a:ext cx="25336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대상 기간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997351-CE6D-48BB-9449-4069EBE1D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3714750"/>
            <a:ext cx="76581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처음 확인한 시점과 살펴보고 싶은 기간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774EB9-D390-4665-B9EA-E1B98390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95775"/>
            <a:ext cx="10887075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8E2F1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7BF230-8EE9-41BC-AC7B-EA45AA7D2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05325"/>
            <a:ext cx="25336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defRPr>
            </a:pPr>
            <a:r>
              <a:rPr sz="2175" b="1">
                <a:solidFill>
                  <a:srgbClr val="10233F"/>
                </a:solidFill>
                <a:latin typeface="Pretendard"/>
                <a:ea typeface="Pretendard"/>
                <a:cs typeface="Pretendard"/>
              </a:rPr>
              <a:t>사용 목적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A994C3-C2AC-4575-B274-440B2BC72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4524375"/>
            <a:ext cx="76581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defRPr>
            </a:pPr>
            <a:r>
              <a:rPr sz="2025" b="0">
                <a:solidFill>
                  <a:srgbClr val="57677B"/>
                </a:solidFill>
                <a:latin typeface="Pretendard"/>
                <a:ea typeface="Pretendard"/>
                <a:cs typeface="Pretendard"/>
              </a:rPr>
              <a:t>내부 보고·대응 검토 등에 필요한 결과물</a:t>
            </a:r>
          </a:p>
        </p:txBody>
      </p:sp>
    </p:spTree>
    <p:extLst>
      <p:ext uri="{BB962C8B-B14F-4D97-AF65-F5344CB8AC3E}">
        <p14:creationId xmlns:p14="http://schemas.microsoft.com/office/powerpoint/2010/main" val="162675019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B214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0D2690-F54C-4AA1-BB68-6E06BB8B4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345078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D177BE-86A2-4280-9D2A-FD602E1E6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AFC2E0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200" b="0">
                <a:solidFill>
                  <a:srgbClr val="AFC2E0"/>
                </a:solidFill>
                <a:latin typeface="Pretendard"/>
                <a:ea typeface="Pretendard"/>
                <a:cs typeface="Pretendard"/>
              </a:defRPr>
            </a:pPr>
            <a:r>
              <a:rPr sz="1200" b="0">
                <a:solidFill>
                  <a:srgbClr val="AFC2E0"/>
                </a:solidFill>
                <a:latin typeface="Pretendard"/>
                <a:ea typeface="Pretendard"/>
                <a:cs typeface="Pretendard"/>
              </a:rPr>
              <a:t>28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43B386-577E-4E10-8487-3587930D1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23900"/>
            <a:ext cx="10877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8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COLLINA SYSTEM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26F087-E586-4627-940D-A5FE012EC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71625"/>
            <a:ext cx="10877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pPr>
            <a:r>
              <a:rPr sz="2100" b="0">
                <a:solidFill>
                  <a:srgbClr val="BECFEA"/>
                </a:solidFill>
                <a:latin typeface="Pretendard"/>
                <a:ea typeface="Pretendard"/>
                <a:cs typeface="Pretendard"/>
              </a:rPr>
              <a:t>콜리나 시스템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D98828-3F88-43F0-821E-76FAA84F6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00300"/>
            <a:ext cx="10477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352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계정 사이의 관계와 활동을</a:t>
            </a:r>
          </a:p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352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함께 분석합니다.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F50B98-73FA-43AF-B631-B1EA1579C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92B8F8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92B8F8"/>
                </a:solidFill>
                <a:latin typeface="Pretendard"/>
                <a:ea typeface="Pretendard"/>
                <a:cs typeface="Pretendard"/>
              </a:defRPr>
            </a:pPr>
            <a:r>
              <a:rPr sz="3300" b="1">
                <a:solidFill>
                  <a:srgbClr val="92B8F8"/>
                </a:solidFill>
                <a:latin typeface="Pretendard"/>
                <a:ea typeface="Pretendard"/>
                <a:cs typeface="Pretendard"/>
              </a:rPr>
              <a:t>contact@themero.net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F2663D-C4D5-4BF3-8CC7-2C28E5C1C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48275"/>
            <a:ext cx="5486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4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collina.info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760161-C061-46D2-A5C1-67C31A515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334000"/>
            <a:ext cx="53816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ECFEA"/>
                </a:solidFill>
                <a:latin typeface="Pretendard"/>
                <a:ea typeface="Pretendard"/>
                <a:cs typeface="Pretendard"/>
              </a:defRPr>
            </a:pPr>
            <a:r>
              <a:rPr sz="1800" b="0">
                <a:solidFill>
                  <a:srgbClr val="BECFEA"/>
                </a:solidFill>
                <a:latin typeface="Pretendard"/>
                <a:ea typeface="Pretendard"/>
                <a:cs typeface="Pretendard"/>
              </a:rPr>
              <a:t>문의 검토 후 최대 2영업일 내 첫 답변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7797AB-8E59-42E8-B379-9D3DFBEA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86450"/>
            <a:ext cx="5715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AFC2E0"/>
                </a:solidFill>
                <a:latin typeface="Pretendard"/>
                <a:ea typeface="Pretendard"/>
                <a:cs typeface="Pretendard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FC2E0"/>
                </a:solidFill>
                <a:latin typeface="Pretendard"/>
                <a:ea typeface="Pretendard"/>
                <a:cs typeface="Pretendard"/>
              </a:defRPr>
            </a:pPr>
            <a:r>
              <a:rPr sz="1350" b="0">
                <a:solidFill>
                  <a:srgbClr val="AFC2E0"/>
                </a:solidFill>
                <a:latin typeface="Pretendard"/>
                <a:ea typeface="Pretendard"/>
                <a:cs typeface="Pretendard"/>
              </a:rPr>
              <a:t>운영사 메로</a:t>
            </a:r>
          </a:p>
        </p:txBody>
      </p:sp>
    </p:spTree>
    <p:extLst>
      <p:ext uri="{BB962C8B-B14F-4D97-AF65-F5344CB8AC3E}">
        <p14:creationId xmlns:p14="http://schemas.microsoft.com/office/powerpoint/2010/main" val="12604399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2026-10-08T17:51:44.0430000Z</dcterms:created>
  <dcterms:modified xsi:type="dcterms:W3CDTF">2026-10-08T17:51:44.0430000Z</dcterms:modified>
</coreProperties>
</file>